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315" r:id="rId4"/>
    <p:sldId id="463" r:id="rId5"/>
    <p:sldId id="459" r:id="rId6"/>
    <p:sldId id="316" r:id="rId7"/>
    <p:sldId id="317" r:id="rId8"/>
    <p:sldId id="298" r:id="rId9"/>
    <p:sldId id="312" r:id="rId10"/>
    <p:sldId id="318" r:id="rId11"/>
    <p:sldId id="319" r:id="rId12"/>
    <p:sldId id="310" r:id="rId13"/>
    <p:sldId id="456" r:id="rId14"/>
    <p:sldId id="313" r:id="rId15"/>
    <p:sldId id="314" r:id="rId16"/>
    <p:sldId id="320" r:id="rId17"/>
    <p:sldId id="451" r:id="rId18"/>
    <p:sldId id="322" r:id="rId19"/>
    <p:sldId id="460" r:id="rId20"/>
    <p:sldId id="321" r:id="rId21"/>
    <p:sldId id="452" r:id="rId22"/>
    <p:sldId id="453" r:id="rId23"/>
    <p:sldId id="300" r:id="rId24"/>
    <p:sldId id="455" r:id="rId25"/>
    <p:sldId id="311" r:id="rId26"/>
    <p:sldId id="462" r:id="rId27"/>
    <p:sldId id="457" r:id="rId28"/>
    <p:sldId id="454" r:id="rId29"/>
    <p:sldId id="458" r:id="rId30"/>
    <p:sldId id="301" r:id="rId31"/>
    <p:sldId id="4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F6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60E84E-C59D-2546-ABFD-577547E868D2}" v="887" dt="2023-02-09T15:29:31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s Maguire" userId="d820063d-672e-4af0-be0e-a61bfcb76138" providerId="ADAL" clId="{F360E84E-C59D-2546-ABFD-577547E868D2}"/>
    <pc:docChg chg="undo custSel addSld delSld modSld sldOrd">
      <pc:chgData name="Ross Maguire" userId="d820063d-672e-4af0-be0e-a61bfcb76138" providerId="ADAL" clId="{F360E84E-C59D-2546-ABFD-577547E868D2}" dt="2023-02-09T15:29:31.212" v="5396" actId="1076"/>
      <pc:docMkLst>
        <pc:docMk/>
      </pc:docMkLst>
      <pc:sldChg chg="modSp mod">
        <pc:chgData name="Ross Maguire" userId="d820063d-672e-4af0-be0e-a61bfcb76138" providerId="ADAL" clId="{F360E84E-C59D-2546-ABFD-577547E868D2}" dt="2023-02-06T20:02:37.683" v="1543" actId="20577"/>
        <pc:sldMkLst>
          <pc:docMk/>
          <pc:sldMk cId="3264117717" sldId="256"/>
        </pc:sldMkLst>
        <pc:spChg chg="mod">
          <ac:chgData name="Ross Maguire" userId="d820063d-672e-4af0-be0e-a61bfcb76138" providerId="ADAL" clId="{F360E84E-C59D-2546-ABFD-577547E868D2}" dt="2023-02-06T20:02:37.683" v="1543" actId="20577"/>
          <ac:spMkLst>
            <pc:docMk/>
            <pc:sldMk cId="3264117717" sldId="256"/>
            <ac:spMk id="4" creationId="{62167F03-7338-274B-5321-8F44B2F2B5C8}"/>
          </ac:spMkLst>
        </pc:spChg>
      </pc:sldChg>
      <pc:sldChg chg="modSp mod">
        <pc:chgData name="Ross Maguire" userId="d820063d-672e-4af0-be0e-a61bfcb76138" providerId="ADAL" clId="{F360E84E-C59D-2546-ABFD-577547E868D2}" dt="2023-02-08T18:22:58.439" v="4100" actId="20577"/>
        <pc:sldMkLst>
          <pc:docMk/>
          <pc:sldMk cId="2838928941" sldId="260"/>
        </pc:sldMkLst>
        <pc:graphicFrameChg chg="mod modGraphic">
          <ac:chgData name="Ross Maguire" userId="d820063d-672e-4af0-be0e-a61bfcb76138" providerId="ADAL" clId="{F360E84E-C59D-2546-ABFD-577547E868D2}" dt="2023-02-08T18:22:58.439" v="4100" actId="20577"/>
          <ac:graphicFrameMkLst>
            <pc:docMk/>
            <pc:sldMk cId="2838928941" sldId="260"/>
            <ac:graphicFrameMk id="2" creationId="{B7058B99-03DF-6C00-8765-37E1D31EE436}"/>
          </ac:graphicFrameMkLst>
        </pc:graphicFrameChg>
      </pc:sldChg>
      <pc:sldChg chg="del">
        <pc:chgData name="Ross Maguire" userId="d820063d-672e-4af0-be0e-a61bfcb76138" providerId="ADAL" clId="{F360E84E-C59D-2546-ABFD-577547E868D2}" dt="2023-02-04T22:10:11.848" v="72" actId="2696"/>
        <pc:sldMkLst>
          <pc:docMk/>
          <pc:sldMk cId="2094269757" sldId="261"/>
        </pc:sldMkLst>
      </pc:sldChg>
      <pc:sldChg chg="modSp new del mod">
        <pc:chgData name="Ross Maguire" userId="d820063d-672e-4af0-be0e-a61bfcb76138" providerId="ADAL" clId="{F360E84E-C59D-2546-ABFD-577547E868D2}" dt="2023-02-07T17:12:58.432" v="2441" actId="2696"/>
        <pc:sldMkLst>
          <pc:docMk/>
          <pc:sldMk cId="3507626528" sldId="261"/>
        </pc:sldMkLst>
        <pc:spChg chg="mod">
          <ac:chgData name="Ross Maguire" userId="d820063d-672e-4af0-be0e-a61bfcb76138" providerId="ADAL" clId="{F360E84E-C59D-2546-ABFD-577547E868D2}" dt="2023-02-04T22:10:40.512" v="123" actId="20577"/>
          <ac:spMkLst>
            <pc:docMk/>
            <pc:sldMk cId="3507626528" sldId="261"/>
            <ac:spMk id="2" creationId="{26BDF514-2165-F4F4-3049-BE227FB112DC}"/>
          </ac:spMkLst>
        </pc:spChg>
      </pc:sldChg>
      <pc:sldChg chg="del">
        <pc:chgData name="Ross Maguire" userId="d820063d-672e-4af0-be0e-a61bfcb76138" providerId="ADAL" clId="{F360E84E-C59D-2546-ABFD-577547E868D2}" dt="2023-02-04T22:10:12.190" v="73" actId="2696"/>
        <pc:sldMkLst>
          <pc:docMk/>
          <pc:sldMk cId="1188752774" sldId="262"/>
        </pc:sldMkLst>
      </pc:sldChg>
      <pc:sldChg chg="modSp new del mod">
        <pc:chgData name="Ross Maguire" userId="d820063d-672e-4af0-be0e-a61bfcb76138" providerId="ADAL" clId="{F360E84E-C59D-2546-ABFD-577547E868D2}" dt="2023-02-07T20:02:29.578" v="2975" actId="2696"/>
        <pc:sldMkLst>
          <pc:docMk/>
          <pc:sldMk cId="2462404560" sldId="262"/>
        </pc:sldMkLst>
        <pc:spChg chg="mod">
          <ac:chgData name="Ross Maguire" userId="d820063d-672e-4af0-be0e-a61bfcb76138" providerId="ADAL" clId="{F360E84E-C59D-2546-ABFD-577547E868D2}" dt="2023-02-04T22:10:54.767" v="175" actId="20577"/>
          <ac:spMkLst>
            <pc:docMk/>
            <pc:sldMk cId="2462404560" sldId="262"/>
            <ac:spMk id="2" creationId="{AB09EFD1-EF6A-9DBF-889A-D3EAF92EBE7B}"/>
          </ac:spMkLst>
        </pc:spChg>
      </pc:sldChg>
      <pc:sldChg chg="addSp modSp new del mod">
        <pc:chgData name="Ross Maguire" userId="d820063d-672e-4af0-be0e-a61bfcb76138" providerId="ADAL" clId="{F360E84E-C59D-2546-ABFD-577547E868D2}" dt="2023-02-07T17:09:24.748" v="2397" actId="2696"/>
        <pc:sldMkLst>
          <pc:docMk/>
          <pc:sldMk cId="180163055" sldId="263"/>
        </pc:sldMkLst>
        <pc:spChg chg="mod">
          <ac:chgData name="Ross Maguire" userId="d820063d-672e-4af0-be0e-a61bfcb76138" providerId="ADAL" clId="{F360E84E-C59D-2546-ABFD-577547E868D2}" dt="2023-02-04T22:13:15.808" v="200" actId="20577"/>
          <ac:spMkLst>
            <pc:docMk/>
            <pc:sldMk cId="180163055" sldId="263"/>
            <ac:spMk id="2" creationId="{B5706771-9058-CFE0-3AF8-37970940872E}"/>
          </ac:spMkLst>
        </pc:spChg>
        <pc:picChg chg="add mod">
          <ac:chgData name="Ross Maguire" userId="d820063d-672e-4af0-be0e-a61bfcb76138" providerId="ADAL" clId="{F360E84E-C59D-2546-ABFD-577547E868D2}" dt="2023-02-04T22:13:05.566" v="181" actId="1076"/>
          <ac:picMkLst>
            <pc:docMk/>
            <pc:sldMk cId="180163055" sldId="263"/>
            <ac:picMk id="3" creationId="{A7E80E5B-0E1E-3F52-D1D1-5B50591B4EE9}"/>
          </ac:picMkLst>
        </pc:picChg>
      </pc:sldChg>
      <pc:sldChg chg="del">
        <pc:chgData name="Ross Maguire" userId="d820063d-672e-4af0-be0e-a61bfcb76138" providerId="ADAL" clId="{F360E84E-C59D-2546-ABFD-577547E868D2}" dt="2023-02-04T22:10:12.525" v="74" actId="2696"/>
        <pc:sldMkLst>
          <pc:docMk/>
          <pc:sldMk cId="2747531949" sldId="269"/>
        </pc:sldMkLst>
      </pc:sldChg>
      <pc:sldChg chg="del">
        <pc:chgData name="Ross Maguire" userId="d820063d-672e-4af0-be0e-a61bfcb76138" providerId="ADAL" clId="{F360E84E-C59D-2546-ABFD-577547E868D2}" dt="2023-02-04T22:10:13.028" v="75" actId="2696"/>
        <pc:sldMkLst>
          <pc:docMk/>
          <pc:sldMk cId="4015455945" sldId="270"/>
        </pc:sldMkLst>
      </pc:sldChg>
      <pc:sldChg chg="del">
        <pc:chgData name="Ross Maguire" userId="d820063d-672e-4af0-be0e-a61bfcb76138" providerId="ADAL" clId="{F360E84E-C59D-2546-ABFD-577547E868D2}" dt="2023-02-04T22:10:13.397" v="76" actId="2696"/>
        <pc:sldMkLst>
          <pc:docMk/>
          <pc:sldMk cId="4214175363" sldId="271"/>
        </pc:sldMkLst>
      </pc:sldChg>
      <pc:sldChg chg="del">
        <pc:chgData name="Ross Maguire" userId="d820063d-672e-4af0-be0e-a61bfcb76138" providerId="ADAL" clId="{F360E84E-C59D-2546-ABFD-577547E868D2}" dt="2023-02-04T22:10:14.025" v="77" actId="2696"/>
        <pc:sldMkLst>
          <pc:docMk/>
          <pc:sldMk cId="177318795" sldId="274"/>
        </pc:sldMkLst>
      </pc:sldChg>
      <pc:sldChg chg="add del">
        <pc:chgData name="Ross Maguire" userId="d820063d-672e-4af0-be0e-a61bfcb76138" providerId="ADAL" clId="{F360E84E-C59D-2546-ABFD-577547E868D2}" dt="2023-02-06T19:20:40.890" v="1371" actId="2696"/>
        <pc:sldMkLst>
          <pc:docMk/>
          <pc:sldMk cId="2067750106" sldId="291"/>
        </pc:sldMkLst>
      </pc:sldChg>
      <pc:sldChg chg="delSp modSp add mod">
        <pc:chgData name="Ross Maguire" userId="d820063d-672e-4af0-be0e-a61bfcb76138" providerId="ADAL" clId="{F360E84E-C59D-2546-ABFD-577547E868D2}" dt="2023-02-06T20:00:41.608" v="1536" actId="1076"/>
        <pc:sldMkLst>
          <pc:docMk/>
          <pc:sldMk cId="1134554205" sldId="298"/>
        </pc:sldMkLst>
        <pc:spChg chg="del">
          <ac:chgData name="Ross Maguire" userId="d820063d-672e-4af0-be0e-a61bfcb76138" providerId="ADAL" clId="{F360E84E-C59D-2546-ABFD-577547E868D2}" dt="2023-02-06T20:00:30.986" v="1530" actId="478"/>
          <ac:spMkLst>
            <pc:docMk/>
            <pc:sldMk cId="1134554205" sldId="298"/>
            <ac:spMk id="4" creationId="{4E8119A6-EA8B-895F-3368-A72CFAB7341C}"/>
          </ac:spMkLst>
        </pc:spChg>
        <pc:picChg chg="del">
          <ac:chgData name="Ross Maguire" userId="d820063d-672e-4af0-be0e-a61bfcb76138" providerId="ADAL" clId="{F360E84E-C59D-2546-ABFD-577547E868D2}" dt="2023-02-06T20:00:29.065" v="1529" actId="478"/>
          <ac:picMkLst>
            <pc:docMk/>
            <pc:sldMk cId="1134554205" sldId="298"/>
            <ac:picMk id="3" creationId="{7F1962C9-6114-1BE5-6CE8-ACB51FB62659}"/>
          </ac:picMkLst>
        </pc:picChg>
        <pc:picChg chg="del">
          <ac:chgData name="Ross Maguire" userId="d820063d-672e-4af0-be0e-a61bfcb76138" providerId="ADAL" clId="{F360E84E-C59D-2546-ABFD-577547E868D2}" dt="2023-02-06T20:00:31.923" v="1531" actId="478"/>
          <ac:picMkLst>
            <pc:docMk/>
            <pc:sldMk cId="1134554205" sldId="298"/>
            <ac:picMk id="5" creationId="{EFC07CBE-1574-E781-D0A1-F57DF5513983}"/>
          </ac:picMkLst>
        </pc:picChg>
        <pc:picChg chg="mod">
          <ac:chgData name="Ross Maguire" userId="d820063d-672e-4af0-be0e-a61bfcb76138" providerId="ADAL" clId="{F360E84E-C59D-2546-ABFD-577547E868D2}" dt="2023-02-06T20:00:41.608" v="1536" actId="1076"/>
          <ac:picMkLst>
            <pc:docMk/>
            <pc:sldMk cId="1134554205" sldId="298"/>
            <ac:picMk id="6" creationId="{A0ACA707-7932-B5F6-338D-529A75585A02}"/>
          </ac:picMkLst>
        </pc:picChg>
      </pc:sldChg>
      <pc:sldChg chg="addSp modSp new del">
        <pc:chgData name="Ross Maguire" userId="d820063d-672e-4af0-be0e-a61bfcb76138" providerId="ADAL" clId="{F360E84E-C59D-2546-ABFD-577547E868D2}" dt="2023-02-07T18:57:41.177" v="2866" actId="2696"/>
        <pc:sldMkLst>
          <pc:docMk/>
          <pc:sldMk cId="3786717548" sldId="299"/>
        </pc:sldMkLst>
        <pc:picChg chg="add mod">
          <ac:chgData name="Ross Maguire" userId="d820063d-672e-4af0-be0e-a61bfcb76138" providerId="ADAL" clId="{F360E84E-C59D-2546-ABFD-577547E868D2}" dt="2023-02-04T22:27:50.629" v="204" actId="1076"/>
          <ac:picMkLst>
            <pc:docMk/>
            <pc:sldMk cId="3786717548" sldId="299"/>
            <ac:picMk id="3" creationId="{16184864-EA0B-414B-64B3-E49BD8FC81AE}"/>
          </ac:picMkLst>
        </pc:picChg>
        <pc:picChg chg="add mod">
          <ac:chgData name="Ross Maguire" userId="d820063d-672e-4af0-be0e-a61bfcb76138" providerId="ADAL" clId="{F360E84E-C59D-2546-ABFD-577547E868D2}" dt="2023-02-04T22:27:58.954" v="209" actId="1076"/>
          <ac:picMkLst>
            <pc:docMk/>
            <pc:sldMk cId="3786717548" sldId="299"/>
            <ac:picMk id="4" creationId="{9A60D93E-6CAC-4901-91C8-7DBF6CF3920F}"/>
          </ac:picMkLst>
        </pc:picChg>
      </pc:sldChg>
      <pc:sldChg chg="addSp delSp modSp new mod">
        <pc:chgData name="Ross Maguire" userId="d820063d-672e-4af0-be0e-a61bfcb76138" providerId="ADAL" clId="{F360E84E-C59D-2546-ABFD-577547E868D2}" dt="2023-02-08T18:51:19.090" v="4158" actId="1076"/>
        <pc:sldMkLst>
          <pc:docMk/>
          <pc:sldMk cId="1768721469" sldId="300"/>
        </pc:sldMkLst>
        <pc:spChg chg="mod">
          <ac:chgData name="Ross Maguire" userId="d820063d-672e-4af0-be0e-a61bfcb76138" providerId="ADAL" clId="{F360E84E-C59D-2546-ABFD-577547E868D2}" dt="2023-02-07T18:58:05.456" v="2905" actId="20577"/>
          <ac:spMkLst>
            <pc:docMk/>
            <pc:sldMk cId="1768721469" sldId="300"/>
            <ac:spMk id="2" creationId="{D01FC9FB-953E-9A0F-B1E2-988354D7237F}"/>
          </ac:spMkLst>
        </pc:spChg>
        <pc:spChg chg="add mod">
          <ac:chgData name="Ross Maguire" userId="d820063d-672e-4af0-be0e-a61bfcb76138" providerId="ADAL" clId="{F360E84E-C59D-2546-ABFD-577547E868D2}" dt="2023-02-08T18:50:39.345" v="4131" actId="1076"/>
          <ac:spMkLst>
            <pc:docMk/>
            <pc:sldMk cId="1768721469" sldId="300"/>
            <ac:spMk id="4" creationId="{5D4B5E11-4944-9003-2ECB-3621283759FC}"/>
          </ac:spMkLst>
        </pc:spChg>
        <pc:spChg chg="add mod">
          <ac:chgData name="Ross Maguire" userId="d820063d-672e-4af0-be0e-a61bfcb76138" providerId="ADAL" clId="{F360E84E-C59D-2546-ABFD-577547E868D2}" dt="2023-02-08T18:50:52.974" v="4140" actId="1076"/>
          <ac:spMkLst>
            <pc:docMk/>
            <pc:sldMk cId="1768721469" sldId="300"/>
            <ac:spMk id="7" creationId="{0EA7FB9A-D5CA-7D01-A9B0-DFD2F0C470D5}"/>
          </ac:spMkLst>
        </pc:spChg>
        <pc:spChg chg="add mod">
          <ac:chgData name="Ross Maguire" userId="d820063d-672e-4af0-be0e-a61bfcb76138" providerId="ADAL" clId="{F360E84E-C59D-2546-ABFD-577547E868D2}" dt="2023-02-08T18:51:04.273" v="4150" actId="20577"/>
          <ac:spMkLst>
            <pc:docMk/>
            <pc:sldMk cId="1768721469" sldId="300"/>
            <ac:spMk id="8" creationId="{6995BC3C-0F9D-8778-8AEB-0B5704CCEEFA}"/>
          </ac:spMkLst>
        </pc:spChg>
        <pc:spChg chg="add mod">
          <ac:chgData name="Ross Maguire" userId="d820063d-672e-4af0-be0e-a61bfcb76138" providerId="ADAL" clId="{F360E84E-C59D-2546-ABFD-577547E868D2}" dt="2023-02-08T18:51:19.090" v="4158" actId="1076"/>
          <ac:spMkLst>
            <pc:docMk/>
            <pc:sldMk cId="1768721469" sldId="300"/>
            <ac:spMk id="9" creationId="{E862EB06-AC8B-F07C-A362-5625809798BF}"/>
          </ac:spMkLst>
        </pc:spChg>
        <pc:picChg chg="add mod">
          <ac:chgData name="Ross Maguire" userId="d820063d-672e-4af0-be0e-a61bfcb76138" providerId="ADAL" clId="{F360E84E-C59D-2546-ABFD-577547E868D2}" dt="2023-02-07T18:58:26.532" v="2916" actId="1076"/>
          <ac:picMkLst>
            <pc:docMk/>
            <pc:sldMk cId="1768721469" sldId="300"/>
            <ac:picMk id="3" creationId="{DA015A6A-E261-7F64-4A4E-1814661C58AA}"/>
          </ac:picMkLst>
        </pc:picChg>
        <pc:picChg chg="add del mod">
          <ac:chgData name="Ross Maguire" userId="d820063d-672e-4af0-be0e-a61bfcb76138" providerId="ADAL" clId="{F360E84E-C59D-2546-ABFD-577547E868D2}" dt="2023-02-04T22:31:14.243" v="262" actId="478"/>
          <ac:picMkLst>
            <pc:docMk/>
            <pc:sldMk cId="1768721469" sldId="300"/>
            <ac:picMk id="4" creationId="{43B83FFA-13CC-3D37-0E7A-E1AA626E89EB}"/>
          </ac:picMkLst>
        </pc:picChg>
        <pc:picChg chg="add mod">
          <ac:chgData name="Ross Maguire" userId="d820063d-672e-4af0-be0e-a61bfcb76138" providerId="ADAL" clId="{F360E84E-C59D-2546-ABFD-577547E868D2}" dt="2023-02-07T18:58:22.421" v="2915" actId="1076"/>
          <ac:picMkLst>
            <pc:docMk/>
            <pc:sldMk cId="1768721469" sldId="300"/>
            <ac:picMk id="5" creationId="{908A2556-B5FC-D97D-05A7-3120D04CB81C}"/>
          </ac:picMkLst>
        </pc:picChg>
        <pc:picChg chg="add mod">
          <ac:chgData name="Ross Maguire" userId="d820063d-672e-4af0-be0e-a61bfcb76138" providerId="ADAL" clId="{F360E84E-C59D-2546-ABFD-577547E868D2}" dt="2023-02-07T18:58:16.438" v="2911" actId="1076"/>
          <ac:picMkLst>
            <pc:docMk/>
            <pc:sldMk cId="1768721469" sldId="300"/>
            <ac:picMk id="6" creationId="{D7D5ACBB-0EE1-2F51-4882-CF1D652B7CF8}"/>
          </ac:picMkLst>
        </pc:picChg>
      </pc:sldChg>
      <pc:sldChg chg="addSp delSp modSp new mod ord modAnim">
        <pc:chgData name="Ross Maguire" userId="d820063d-672e-4af0-be0e-a61bfcb76138" providerId="ADAL" clId="{F360E84E-C59D-2546-ABFD-577547E868D2}" dt="2023-02-09T02:19:11.944" v="5392"/>
        <pc:sldMkLst>
          <pc:docMk/>
          <pc:sldMk cId="539822515" sldId="301"/>
        </pc:sldMkLst>
        <pc:spChg chg="mod">
          <ac:chgData name="Ross Maguire" userId="d820063d-672e-4af0-be0e-a61bfcb76138" providerId="ADAL" clId="{F360E84E-C59D-2546-ABFD-577547E868D2}" dt="2023-02-08T20:02:12.976" v="4427" actId="20577"/>
          <ac:spMkLst>
            <pc:docMk/>
            <pc:sldMk cId="539822515" sldId="301"/>
            <ac:spMk id="2" creationId="{FC8B523A-380B-FECF-69E2-17C46B7AB450}"/>
          </ac:spMkLst>
        </pc:spChg>
        <pc:spChg chg="add mod">
          <ac:chgData name="Ross Maguire" userId="d820063d-672e-4af0-be0e-a61bfcb76138" providerId="ADAL" clId="{F360E84E-C59D-2546-ABFD-577547E868D2}" dt="2023-02-08T20:14:37.049" v="4482" actId="1076"/>
          <ac:spMkLst>
            <pc:docMk/>
            <pc:sldMk cId="539822515" sldId="301"/>
            <ac:spMk id="8" creationId="{686DC407-A390-726C-5729-37D5DBC28385}"/>
          </ac:spMkLst>
        </pc:spChg>
        <pc:spChg chg="add mod">
          <ac:chgData name="Ross Maguire" userId="d820063d-672e-4af0-be0e-a61bfcb76138" providerId="ADAL" clId="{F360E84E-C59D-2546-ABFD-577547E868D2}" dt="2023-02-09T02:14:05.338" v="5346" actId="1076"/>
          <ac:spMkLst>
            <pc:docMk/>
            <pc:sldMk cId="539822515" sldId="301"/>
            <ac:spMk id="11" creationId="{A4BDF410-FB4E-0864-7DE4-427B641D91E5}"/>
          </ac:spMkLst>
        </pc:spChg>
        <pc:spChg chg="add mod">
          <ac:chgData name="Ross Maguire" userId="d820063d-672e-4af0-be0e-a61bfcb76138" providerId="ADAL" clId="{F360E84E-C59D-2546-ABFD-577547E868D2}" dt="2023-02-09T02:14:02.764" v="5345" actId="1076"/>
          <ac:spMkLst>
            <pc:docMk/>
            <pc:sldMk cId="539822515" sldId="301"/>
            <ac:spMk id="12" creationId="{5E169554-BCD2-A832-8A16-94A1DB5CA4D7}"/>
          </ac:spMkLst>
        </pc:spChg>
        <pc:spChg chg="add mod">
          <ac:chgData name="Ross Maguire" userId="d820063d-672e-4af0-be0e-a61bfcb76138" providerId="ADAL" clId="{F360E84E-C59D-2546-ABFD-577547E868D2}" dt="2023-02-09T02:12:52.362" v="5335" actId="1076"/>
          <ac:spMkLst>
            <pc:docMk/>
            <pc:sldMk cId="539822515" sldId="301"/>
            <ac:spMk id="13" creationId="{07536C9F-DD75-0559-23FC-4C2683699A13}"/>
          </ac:spMkLst>
        </pc:spChg>
        <pc:picChg chg="add del mod">
          <ac:chgData name="Ross Maguire" userId="d820063d-672e-4af0-be0e-a61bfcb76138" providerId="ADAL" clId="{F360E84E-C59D-2546-ABFD-577547E868D2}" dt="2023-02-08T20:10:06.505" v="4437" actId="478"/>
          <ac:picMkLst>
            <pc:docMk/>
            <pc:sldMk cId="539822515" sldId="301"/>
            <ac:picMk id="3" creationId="{8A95A148-FDBA-2EA5-3768-D87C32D112B8}"/>
          </ac:picMkLst>
        </pc:picChg>
        <pc:picChg chg="add mod">
          <ac:chgData name="Ross Maguire" userId="d820063d-672e-4af0-be0e-a61bfcb76138" providerId="ADAL" clId="{F360E84E-C59D-2546-ABFD-577547E868D2}" dt="2023-02-08T20:12:44.251" v="4441" actId="1076"/>
          <ac:picMkLst>
            <pc:docMk/>
            <pc:sldMk cId="539822515" sldId="301"/>
            <ac:picMk id="5" creationId="{46D8916F-D45F-BFBD-140A-C982A5920C02}"/>
          </ac:picMkLst>
        </pc:picChg>
        <pc:picChg chg="add mod">
          <ac:chgData name="Ross Maguire" userId="d820063d-672e-4af0-be0e-a61bfcb76138" providerId="ADAL" clId="{F360E84E-C59D-2546-ABFD-577547E868D2}" dt="2023-02-09T02:13:57.179" v="5344" actId="1076"/>
          <ac:picMkLst>
            <pc:docMk/>
            <pc:sldMk cId="539822515" sldId="301"/>
            <ac:picMk id="10" creationId="{89C06D95-A0E3-CA30-D097-DD6D2A57062A}"/>
          </ac:picMkLst>
        </pc:picChg>
        <pc:cxnChg chg="add mod">
          <ac:chgData name="Ross Maguire" userId="d820063d-672e-4af0-be0e-a61bfcb76138" providerId="ADAL" clId="{F360E84E-C59D-2546-ABFD-577547E868D2}" dt="2023-02-08T20:13:28.851" v="4446" actId="693"/>
          <ac:cxnSpMkLst>
            <pc:docMk/>
            <pc:sldMk cId="539822515" sldId="301"/>
            <ac:cxnSpMk id="7" creationId="{FAFCFB34-6231-5461-A98B-66C9E3AE8229}"/>
          </ac:cxnSpMkLst>
        </pc:cxnChg>
      </pc:sldChg>
      <pc:sldChg chg="addSp delSp modSp new del ord">
        <pc:chgData name="Ross Maguire" userId="d820063d-672e-4af0-be0e-a61bfcb76138" providerId="ADAL" clId="{F360E84E-C59D-2546-ABFD-577547E868D2}" dt="2023-02-08T19:39:52.011" v="4255" actId="2696"/>
        <pc:sldMkLst>
          <pc:docMk/>
          <pc:sldMk cId="4212150644" sldId="302"/>
        </pc:sldMkLst>
        <pc:picChg chg="add mod">
          <ac:chgData name="Ross Maguire" userId="d820063d-672e-4af0-be0e-a61bfcb76138" providerId="ADAL" clId="{F360E84E-C59D-2546-ABFD-577547E868D2}" dt="2023-02-04T22:28:58.945" v="218" actId="1076"/>
          <ac:picMkLst>
            <pc:docMk/>
            <pc:sldMk cId="4212150644" sldId="302"/>
            <ac:picMk id="3" creationId="{3CB5D696-2F64-73B4-A234-2FF88AB2E22B}"/>
          </ac:picMkLst>
        </pc:picChg>
        <pc:picChg chg="add del mod">
          <ac:chgData name="Ross Maguire" userId="d820063d-672e-4af0-be0e-a61bfcb76138" providerId="ADAL" clId="{F360E84E-C59D-2546-ABFD-577547E868D2}" dt="2023-02-04T22:29:23.808" v="228" actId="21"/>
          <ac:picMkLst>
            <pc:docMk/>
            <pc:sldMk cId="4212150644" sldId="302"/>
            <ac:picMk id="4" creationId="{535277A6-E2BE-91E3-5FE0-A58B83C86925}"/>
          </ac:picMkLst>
        </pc:picChg>
      </pc:sldChg>
      <pc:sldChg chg="addSp modSp new del">
        <pc:chgData name="Ross Maguire" userId="d820063d-672e-4af0-be0e-a61bfcb76138" providerId="ADAL" clId="{F360E84E-C59D-2546-ABFD-577547E868D2}" dt="2023-02-08T19:39:48.425" v="4253" actId="2696"/>
        <pc:sldMkLst>
          <pc:docMk/>
          <pc:sldMk cId="1989623160" sldId="303"/>
        </pc:sldMkLst>
        <pc:picChg chg="add mod">
          <ac:chgData name="Ross Maguire" userId="d820063d-672e-4af0-be0e-a61bfcb76138" providerId="ADAL" clId="{F360E84E-C59D-2546-ABFD-577547E868D2}" dt="2023-02-04T22:29:30.298" v="232" actId="1076"/>
          <ac:picMkLst>
            <pc:docMk/>
            <pc:sldMk cId="1989623160" sldId="303"/>
            <ac:picMk id="3" creationId="{9C27669C-0EDF-5E65-2F70-2A0F1EB67B6F}"/>
          </ac:picMkLst>
        </pc:picChg>
        <pc:picChg chg="add mod">
          <ac:chgData name="Ross Maguire" userId="d820063d-672e-4af0-be0e-a61bfcb76138" providerId="ADAL" clId="{F360E84E-C59D-2546-ABFD-577547E868D2}" dt="2023-02-04T22:29:31.691" v="233" actId="1076"/>
          <ac:picMkLst>
            <pc:docMk/>
            <pc:sldMk cId="1989623160" sldId="303"/>
            <ac:picMk id="4" creationId="{0C7BBBC6-7504-28B6-9EE9-81A80212D54C}"/>
          </ac:picMkLst>
        </pc:picChg>
      </pc:sldChg>
      <pc:sldChg chg="addSp modSp new del mod">
        <pc:chgData name="Ross Maguire" userId="d820063d-672e-4af0-be0e-a61bfcb76138" providerId="ADAL" clId="{F360E84E-C59D-2546-ABFD-577547E868D2}" dt="2023-02-07T20:13:54.760" v="3071" actId="2696"/>
        <pc:sldMkLst>
          <pc:docMk/>
          <pc:sldMk cId="2612402332" sldId="304"/>
        </pc:sldMkLst>
        <pc:spChg chg="mod">
          <ac:chgData name="Ross Maguire" userId="d820063d-672e-4af0-be0e-a61bfcb76138" providerId="ADAL" clId="{F360E84E-C59D-2546-ABFD-577547E868D2}" dt="2023-02-04T22:29:53.561" v="256" actId="20577"/>
          <ac:spMkLst>
            <pc:docMk/>
            <pc:sldMk cId="2612402332" sldId="304"/>
            <ac:spMk id="2" creationId="{9B68B895-7131-48EF-7F13-60B5FEF3A9A7}"/>
          </ac:spMkLst>
        </pc:spChg>
        <pc:picChg chg="add mod">
          <ac:chgData name="Ross Maguire" userId="d820063d-672e-4af0-be0e-a61bfcb76138" providerId="ADAL" clId="{F360E84E-C59D-2546-ABFD-577547E868D2}" dt="2023-02-04T22:29:49.908" v="236" actId="1076"/>
          <ac:picMkLst>
            <pc:docMk/>
            <pc:sldMk cId="2612402332" sldId="304"/>
            <ac:picMk id="3" creationId="{A7FC156A-11E7-34A6-7D46-5CBBEF3677F8}"/>
          </ac:picMkLst>
        </pc:picChg>
      </pc:sldChg>
      <pc:sldChg chg="addSp modSp new del">
        <pc:chgData name="Ross Maguire" userId="d820063d-672e-4af0-be0e-a61bfcb76138" providerId="ADAL" clId="{F360E84E-C59D-2546-ABFD-577547E868D2}" dt="2023-02-07T18:57:44.890" v="2867" actId="2696"/>
        <pc:sldMkLst>
          <pc:docMk/>
          <pc:sldMk cId="3557812058" sldId="305"/>
        </pc:sldMkLst>
        <pc:picChg chg="add mod">
          <ac:chgData name="Ross Maguire" userId="d820063d-672e-4af0-be0e-a61bfcb76138" providerId="ADAL" clId="{F360E84E-C59D-2546-ABFD-577547E868D2}" dt="2023-02-04T22:30:42.346" v="259" actId="1076"/>
          <ac:picMkLst>
            <pc:docMk/>
            <pc:sldMk cId="3557812058" sldId="305"/>
            <ac:picMk id="3" creationId="{23FF4130-B326-3EF8-D2BE-A8904DC7FAA5}"/>
          </ac:picMkLst>
        </pc:picChg>
      </pc:sldChg>
      <pc:sldChg chg="addSp modSp new del mod ord">
        <pc:chgData name="Ross Maguire" userId="d820063d-672e-4af0-be0e-a61bfcb76138" providerId="ADAL" clId="{F360E84E-C59D-2546-ABFD-577547E868D2}" dt="2023-02-07T20:15:19.747" v="3075" actId="2696"/>
        <pc:sldMkLst>
          <pc:docMk/>
          <pc:sldMk cId="147209196" sldId="306"/>
        </pc:sldMkLst>
        <pc:spChg chg="mod">
          <ac:chgData name="Ross Maguire" userId="d820063d-672e-4af0-be0e-a61bfcb76138" providerId="ADAL" clId="{F360E84E-C59D-2546-ABFD-577547E868D2}" dt="2023-02-04T22:32:35.871" v="370" actId="20577"/>
          <ac:spMkLst>
            <pc:docMk/>
            <pc:sldMk cId="147209196" sldId="306"/>
            <ac:spMk id="2" creationId="{68708F99-6BB2-5035-F21D-42EDF9DABC72}"/>
          </ac:spMkLst>
        </pc:spChg>
        <pc:picChg chg="add mod">
          <ac:chgData name="Ross Maguire" userId="d820063d-672e-4af0-be0e-a61bfcb76138" providerId="ADAL" clId="{F360E84E-C59D-2546-ABFD-577547E868D2}" dt="2023-02-04T22:32:38.412" v="371" actId="1076"/>
          <ac:picMkLst>
            <pc:docMk/>
            <pc:sldMk cId="147209196" sldId="306"/>
            <ac:picMk id="3" creationId="{A136180A-10CA-1418-A0C4-F041F2C08A4C}"/>
          </ac:picMkLst>
        </pc:picChg>
      </pc:sldChg>
      <pc:sldChg chg="addSp modSp new del mod">
        <pc:chgData name="Ross Maguire" userId="d820063d-672e-4af0-be0e-a61bfcb76138" providerId="ADAL" clId="{F360E84E-C59D-2546-ABFD-577547E868D2}" dt="2023-02-08T19:39:46.176" v="4252" actId="2696"/>
        <pc:sldMkLst>
          <pc:docMk/>
          <pc:sldMk cId="3090548949" sldId="307"/>
        </pc:sldMkLst>
        <pc:spChg chg="mod">
          <ac:chgData name="Ross Maguire" userId="d820063d-672e-4af0-be0e-a61bfcb76138" providerId="ADAL" clId="{F360E84E-C59D-2546-ABFD-577547E868D2}" dt="2023-02-04T22:33:33.643" v="386" actId="20577"/>
          <ac:spMkLst>
            <pc:docMk/>
            <pc:sldMk cId="3090548949" sldId="307"/>
            <ac:spMk id="2" creationId="{B629500C-7798-C30A-AAAF-C854204DC9B4}"/>
          </ac:spMkLst>
        </pc:spChg>
        <pc:picChg chg="add mod">
          <ac:chgData name="Ross Maguire" userId="d820063d-672e-4af0-be0e-a61bfcb76138" providerId="ADAL" clId="{F360E84E-C59D-2546-ABFD-577547E868D2}" dt="2023-02-04T22:33:37.209" v="388" actId="1076"/>
          <ac:picMkLst>
            <pc:docMk/>
            <pc:sldMk cId="3090548949" sldId="307"/>
            <ac:picMk id="3" creationId="{EB9233C0-4DC1-E9B1-B649-A79FE84B7E30}"/>
          </ac:picMkLst>
        </pc:picChg>
      </pc:sldChg>
      <pc:sldChg chg="addSp modSp new del mod">
        <pc:chgData name="Ross Maguire" userId="d820063d-672e-4af0-be0e-a61bfcb76138" providerId="ADAL" clId="{F360E84E-C59D-2546-ABFD-577547E868D2}" dt="2023-02-08T19:39:49.780" v="4254" actId="2696"/>
        <pc:sldMkLst>
          <pc:docMk/>
          <pc:sldMk cId="3867003851" sldId="308"/>
        </pc:sldMkLst>
        <pc:spChg chg="mod">
          <ac:chgData name="Ross Maguire" userId="d820063d-672e-4af0-be0e-a61bfcb76138" providerId="ADAL" clId="{F360E84E-C59D-2546-ABFD-577547E868D2}" dt="2023-02-04T22:34:15.711" v="414" actId="20577"/>
          <ac:spMkLst>
            <pc:docMk/>
            <pc:sldMk cId="3867003851" sldId="308"/>
            <ac:spMk id="2" creationId="{1BCC3707-0FC4-9247-8A00-D221E6BF57C4}"/>
          </ac:spMkLst>
        </pc:spChg>
        <pc:picChg chg="add mod">
          <ac:chgData name="Ross Maguire" userId="d820063d-672e-4af0-be0e-a61bfcb76138" providerId="ADAL" clId="{F360E84E-C59D-2546-ABFD-577547E868D2}" dt="2023-02-04T22:34:09.013" v="391" actId="1076"/>
          <ac:picMkLst>
            <pc:docMk/>
            <pc:sldMk cId="3867003851" sldId="308"/>
            <ac:picMk id="3" creationId="{11EBB056-910A-12AC-5D1B-66C2D7A6AFEA}"/>
          </ac:picMkLst>
        </pc:picChg>
      </pc:sldChg>
      <pc:sldChg chg="addSp modSp new del mod">
        <pc:chgData name="Ross Maguire" userId="d820063d-672e-4af0-be0e-a61bfcb76138" providerId="ADAL" clId="{F360E84E-C59D-2546-ABFD-577547E868D2}" dt="2023-02-06T19:25:06.952" v="1399" actId="2696"/>
        <pc:sldMkLst>
          <pc:docMk/>
          <pc:sldMk cId="2700995600" sldId="309"/>
        </pc:sldMkLst>
        <pc:spChg chg="mod">
          <ac:chgData name="Ross Maguire" userId="d820063d-672e-4af0-be0e-a61bfcb76138" providerId="ADAL" clId="{F360E84E-C59D-2546-ABFD-577547E868D2}" dt="2023-02-04T23:13:43.220" v="633" actId="20577"/>
          <ac:spMkLst>
            <pc:docMk/>
            <pc:sldMk cId="2700995600" sldId="309"/>
            <ac:spMk id="2" creationId="{EA16CE0F-31E4-4BF3-A6DE-46D9E991D0FB}"/>
          </ac:spMkLst>
        </pc:spChg>
        <pc:spChg chg="add mod">
          <ac:chgData name="Ross Maguire" userId="d820063d-672e-4af0-be0e-a61bfcb76138" providerId="ADAL" clId="{F360E84E-C59D-2546-ABFD-577547E868D2}" dt="2023-02-04T23:14:48.804" v="656" actId="1076"/>
          <ac:spMkLst>
            <pc:docMk/>
            <pc:sldMk cId="2700995600" sldId="309"/>
            <ac:spMk id="5" creationId="{EDA20FFF-12BF-E1E4-EA33-67A9D352962C}"/>
          </ac:spMkLst>
        </pc:spChg>
        <pc:picChg chg="add mod">
          <ac:chgData name="Ross Maguire" userId="d820063d-672e-4af0-be0e-a61bfcb76138" providerId="ADAL" clId="{F360E84E-C59D-2546-ABFD-577547E868D2}" dt="2023-02-04T23:14:43.987" v="655" actId="1076"/>
          <ac:picMkLst>
            <pc:docMk/>
            <pc:sldMk cId="2700995600" sldId="309"/>
            <ac:picMk id="4" creationId="{AF1E0F24-A3DE-4CE5-C97D-3868E699BB2B}"/>
          </ac:picMkLst>
        </pc:picChg>
        <pc:picChg chg="add mod">
          <ac:chgData name="Ross Maguire" userId="d820063d-672e-4af0-be0e-a61bfcb76138" providerId="ADAL" clId="{F360E84E-C59D-2546-ABFD-577547E868D2}" dt="2023-02-04T23:14:56.356" v="657" actId="1076"/>
          <ac:picMkLst>
            <pc:docMk/>
            <pc:sldMk cId="2700995600" sldId="309"/>
            <ac:picMk id="7" creationId="{1EAF251F-520C-4DA8-2843-EA73DD866069}"/>
          </ac:picMkLst>
        </pc:picChg>
      </pc:sldChg>
      <pc:sldChg chg="addSp delSp modSp new mod ord">
        <pc:chgData name="Ross Maguire" userId="d820063d-672e-4af0-be0e-a61bfcb76138" providerId="ADAL" clId="{F360E84E-C59D-2546-ABFD-577547E868D2}" dt="2023-02-07T21:41:04.651" v="3396" actId="20578"/>
        <pc:sldMkLst>
          <pc:docMk/>
          <pc:sldMk cId="591434437" sldId="310"/>
        </pc:sldMkLst>
        <pc:spChg chg="mod">
          <ac:chgData name="Ross Maguire" userId="d820063d-672e-4af0-be0e-a61bfcb76138" providerId="ADAL" clId="{F360E84E-C59D-2546-ABFD-577547E868D2}" dt="2023-02-07T17:06:48.478" v="2228" actId="20577"/>
          <ac:spMkLst>
            <pc:docMk/>
            <pc:sldMk cId="591434437" sldId="310"/>
            <ac:spMk id="2" creationId="{C6CBFBDC-770A-51FE-56E1-C353B7893734}"/>
          </ac:spMkLst>
        </pc:spChg>
        <pc:spChg chg="add del mod">
          <ac:chgData name="Ross Maguire" userId="d820063d-672e-4af0-be0e-a61bfcb76138" providerId="ADAL" clId="{F360E84E-C59D-2546-ABFD-577547E868D2}" dt="2023-02-04T23:48:08.164" v="1166" actId="478"/>
          <ac:spMkLst>
            <pc:docMk/>
            <pc:sldMk cId="591434437" sldId="310"/>
            <ac:spMk id="3" creationId="{51890D22-F487-6E6C-A22D-9AA3A0D7FF6A}"/>
          </ac:spMkLst>
        </pc:spChg>
        <pc:spChg chg="add mod">
          <ac:chgData name="Ross Maguire" userId="d820063d-672e-4af0-be0e-a61bfcb76138" providerId="ADAL" clId="{F360E84E-C59D-2546-ABFD-577547E868D2}" dt="2023-02-07T17:08:12.530" v="2396" actId="113"/>
          <ac:spMkLst>
            <pc:docMk/>
            <pc:sldMk cId="591434437" sldId="310"/>
            <ac:spMk id="3" creationId="{67F2F139-DAE1-4D4D-5D6C-4A4176A01830}"/>
          </ac:spMkLst>
        </pc:spChg>
        <pc:spChg chg="add del mod">
          <ac:chgData name="Ross Maguire" userId="d820063d-672e-4af0-be0e-a61bfcb76138" providerId="ADAL" clId="{F360E84E-C59D-2546-ABFD-577547E868D2}" dt="2023-02-04T23:48:08.164" v="1166" actId="478"/>
          <ac:spMkLst>
            <pc:docMk/>
            <pc:sldMk cId="591434437" sldId="310"/>
            <ac:spMk id="4" creationId="{3EF4A6ED-6E23-78CE-4ED8-F3907181DCDB}"/>
          </ac:spMkLst>
        </pc:spChg>
        <pc:spChg chg="add del mod">
          <ac:chgData name="Ross Maguire" userId="d820063d-672e-4af0-be0e-a61bfcb76138" providerId="ADAL" clId="{F360E84E-C59D-2546-ABFD-577547E868D2}" dt="2023-02-07T17:06:39.141" v="2212" actId="478"/>
          <ac:spMkLst>
            <pc:docMk/>
            <pc:sldMk cId="591434437" sldId="310"/>
            <ac:spMk id="14" creationId="{912AEC35-CC65-9D0C-6536-B371D04E6E55}"/>
          </ac:spMkLst>
        </pc:spChg>
        <pc:spChg chg="add del mod">
          <ac:chgData name="Ross Maguire" userId="d820063d-672e-4af0-be0e-a61bfcb76138" providerId="ADAL" clId="{F360E84E-C59D-2546-ABFD-577547E868D2}" dt="2023-02-04T23:39:57.333" v="1066" actId="478"/>
          <ac:spMkLst>
            <pc:docMk/>
            <pc:sldMk cId="591434437" sldId="310"/>
            <ac:spMk id="16" creationId="{D57F20E5-8390-C770-F841-1CEF246814C5}"/>
          </ac:spMkLst>
        </pc:spChg>
        <pc:spChg chg="add mod">
          <ac:chgData name="Ross Maguire" userId="d820063d-672e-4af0-be0e-a61bfcb76138" providerId="ADAL" clId="{F360E84E-C59D-2546-ABFD-577547E868D2}" dt="2023-02-07T17:06:54.192" v="2229" actId="1076"/>
          <ac:spMkLst>
            <pc:docMk/>
            <pc:sldMk cId="591434437" sldId="310"/>
            <ac:spMk id="17" creationId="{21CFAAEE-CB02-7D1C-50F4-8AAC58BF946F}"/>
          </ac:spMkLst>
        </pc:spChg>
        <pc:spChg chg="add del">
          <ac:chgData name="Ross Maguire" userId="d820063d-672e-4af0-be0e-a61bfcb76138" providerId="ADAL" clId="{F360E84E-C59D-2546-ABFD-577547E868D2}" dt="2023-02-04T23:42:27.698" v="1112" actId="478"/>
          <ac:spMkLst>
            <pc:docMk/>
            <pc:sldMk cId="591434437" sldId="310"/>
            <ac:spMk id="20" creationId="{2CFDA4CC-E99E-9354-64EE-E20251064DD5}"/>
          </ac:spMkLst>
        </pc:spChg>
        <pc:spChg chg="add del mod">
          <ac:chgData name="Ross Maguire" userId="d820063d-672e-4af0-be0e-a61bfcb76138" providerId="ADAL" clId="{F360E84E-C59D-2546-ABFD-577547E868D2}" dt="2023-02-04T23:48:16.091" v="1170" actId="478"/>
          <ac:spMkLst>
            <pc:docMk/>
            <pc:sldMk cId="591434437" sldId="310"/>
            <ac:spMk id="21" creationId="{EFDA9135-F551-7638-1E04-058F172A9FD0}"/>
          </ac:spMkLst>
        </pc:spChg>
        <pc:spChg chg="add del mod">
          <ac:chgData name="Ross Maguire" userId="d820063d-672e-4af0-be0e-a61bfcb76138" providerId="ADAL" clId="{F360E84E-C59D-2546-ABFD-577547E868D2}" dt="2023-02-04T23:42:44.520" v="1118" actId="478"/>
          <ac:spMkLst>
            <pc:docMk/>
            <pc:sldMk cId="591434437" sldId="310"/>
            <ac:spMk id="22" creationId="{FE38A99E-6AF8-CBAE-98CE-059F4C8D1F67}"/>
          </ac:spMkLst>
        </pc:spChg>
        <pc:spChg chg="add del mod">
          <ac:chgData name="Ross Maguire" userId="d820063d-672e-4af0-be0e-a61bfcb76138" providerId="ADAL" clId="{F360E84E-C59D-2546-ABFD-577547E868D2}" dt="2023-02-04T23:45:51.285" v="1163" actId="478"/>
          <ac:spMkLst>
            <pc:docMk/>
            <pc:sldMk cId="591434437" sldId="310"/>
            <ac:spMk id="31" creationId="{84964141-854C-A340-94B8-B0898F06C806}"/>
          </ac:spMkLst>
        </pc:spChg>
        <pc:spChg chg="add mod">
          <ac:chgData name="Ross Maguire" userId="d820063d-672e-4af0-be0e-a61bfcb76138" providerId="ADAL" clId="{F360E84E-C59D-2546-ABFD-577547E868D2}" dt="2023-02-07T17:06:54.192" v="2229" actId="1076"/>
          <ac:spMkLst>
            <pc:docMk/>
            <pc:sldMk cId="591434437" sldId="310"/>
            <ac:spMk id="45" creationId="{1EBB7D31-FB54-B8D2-1FE5-6C61A0D6E262}"/>
          </ac:spMkLst>
        </pc:spChg>
        <pc:picChg chg="add del mod">
          <ac:chgData name="Ross Maguire" userId="d820063d-672e-4af0-be0e-a61bfcb76138" providerId="ADAL" clId="{F360E84E-C59D-2546-ABFD-577547E868D2}" dt="2023-02-07T17:06:39.722" v="2213" actId="478"/>
          <ac:picMkLst>
            <pc:docMk/>
            <pc:sldMk cId="591434437" sldId="310"/>
            <ac:picMk id="15" creationId="{6832D9EF-A3FE-5577-E99B-607050B8EF97}"/>
          </ac:picMkLst>
        </pc:picChg>
        <pc:picChg chg="add del mod">
          <ac:chgData name="Ross Maguire" userId="d820063d-672e-4af0-be0e-a61bfcb76138" providerId="ADAL" clId="{F360E84E-C59D-2546-ABFD-577547E868D2}" dt="2023-02-07T17:06:37.931" v="2211" actId="478"/>
          <ac:picMkLst>
            <pc:docMk/>
            <pc:sldMk cId="591434437" sldId="310"/>
            <ac:picMk id="42" creationId="{831C9801-CEBA-B480-D15A-3D83CB6A94F3}"/>
          </ac:picMkLst>
        </pc:picChg>
        <pc:picChg chg="add mod">
          <ac:chgData name="Ross Maguire" userId="d820063d-672e-4af0-be0e-a61bfcb76138" providerId="ADAL" clId="{F360E84E-C59D-2546-ABFD-577547E868D2}" dt="2023-02-07T17:06:54.192" v="2229" actId="1076"/>
          <ac:picMkLst>
            <pc:docMk/>
            <pc:sldMk cId="591434437" sldId="310"/>
            <ac:picMk id="43" creationId="{B56152F4-62B0-4E2F-5E3C-853A3856077D}"/>
          </ac:picMkLst>
        </pc:picChg>
        <pc:picChg chg="add mod">
          <ac:chgData name="Ross Maguire" userId="d820063d-672e-4af0-be0e-a61bfcb76138" providerId="ADAL" clId="{F360E84E-C59D-2546-ABFD-577547E868D2}" dt="2023-02-07T17:06:54.192" v="2229" actId="1076"/>
          <ac:picMkLst>
            <pc:docMk/>
            <pc:sldMk cId="591434437" sldId="310"/>
            <ac:picMk id="44" creationId="{33C89E6D-3F0B-3B8A-1BE0-20B4C3D464AD}"/>
          </ac:picMkLst>
        </pc:picChg>
        <pc:picChg chg="add mod">
          <ac:chgData name="Ross Maguire" userId="d820063d-672e-4af0-be0e-a61bfcb76138" providerId="ADAL" clId="{F360E84E-C59D-2546-ABFD-577547E868D2}" dt="2023-02-07T17:06:54.192" v="2229" actId="1076"/>
          <ac:picMkLst>
            <pc:docMk/>
            <pc:sldMk cId="591434437" sldId="310"/>
            <ac:picMk id="46" creationId="{156CB404-817E-AB33-F857-F5268D12B87D}"/>
          </ac:picMkLst>
        </pc:picChg>
        <pc:picChg chg="add del">
          <ac:chgData name="Ross Maguire" userId="d820063d-672e-4af0-be0e-a61bfcb76138" providerId="ADAL" clId="{F360E84E-C59D-2546-ABFD-577547E868D2}" dt="2023-02-05T00:06:19.180" v="1247"/>
          <ac:picMkLst>
            <pc:docMk/>
            <pc:sldMk cId="591434437" sldId="310"/>
            <ac:picMk id="47" creationId="{DCBB0CE3-2A0B-83A4-BA4D-4E64760A8665}"/>
          </ac:picMkLst>
        </pc:picChg>
        <pc:picChg chg="add mod">
          <ac:chgData name="Ross Maguire" userId="d820063d-672e-4af0-be0e-a61bfcb76138" providerId="ADAL" clId="{F360E84E-C59D-2546-ABFD-577547E868D2}" dt="2023-02-07T17:06:54.192" v="2229" actId="1076"/>
          <ac:picMkLst>
            <pc:docMk/>
            <pc:sldMk cId="591434437" sldId="310"/>
            <ac:picMk id="48" creationId="{7A5CE56F-39D1-9AB2-8BC6-5A3EAA4216A9}"/>
          </ac:picMkLst>
        </pc:picChg>
        <pc:cxnChg chg="add del mod">
          <ac:chgData name="Ross Maguire" userId="d820063d-672e-4af0-be0e-a61bfcb76138" providerId="ADAL" clId="{F360E84E-C59D-2546-ABFD-577547E868D2}" dt="2023-02-04T23:48:08.164" v="1166" actId="478"/>
          <ac:cxnSpMkLst>
            <pc:docMk/>
            <pc:sldMk cId="591434437" sldId="310"/>
            <ac:cxnSpMk id="6" creationId="{BF8B3F67-A3B9-F18F-EE40-050CBAB99409}"/>
          </ac:cxnSpMkLst>
        </pc:cxnChg>
        <pc:cxnChg chg="add del mod">
          <ac:chgData name="Ross Maguire" userId="d820063d-672e-4af0-be0e-a61bfcb76138" providerId="ADAL" clId="{F360E84E-C59D-2546-ABFD-577547E868D2}" dt="2023-02-04T23:12:18.572" v="550" actId="478"/>
          <ac:cxnSpMkLst>
            <pc:docMk/>
            <pc:sldMk cId="591434437" sldId="310"/>
            <ac:cxnSpMk id="7" creationId="{733F8B96-1FDF-56B8-A400-A5EB2D083B11}"/>
          </ac:cxnSpMkLst>
        </pc:cxnChg>
        <pc:cxnChg chg="add del mod">
          <ac:chgData name="Ross Maguire" userId="d820063d-672e-4af0-be0e-a61bfcb76138" providerId="ADAL" clId="{F360E84E-C59D-2546-ABFD-577547E868D2}" dt="2023-02-04T23:48:09.245" v="1167" actId="478"/>
          <ac:cxnSpMkLst>
            <pc:docMk/>
            <pc:sldMk cId="591434437" sldId="310"/>
            <ac:cxnSpMk id="12" creationId="{00671E2C-DDC1-D1DB-76D9-6C5765C5A8E7}"/>
          </ac:cxnSpMkLst>
        </pc:cxnChg>
        <pc:cxnChg chg="add del mod">
          <ac:chgData name="Ross Maguire" userId="d820063d-672e-4af0-be0e-a61bfcb76138" providerId="ADAL" clId="{F360E84E-C59D-2546-ABFD-577547E868D2}" dt="2023-02-04T23:48:16.091" v="1170" actId="478"/>
          <ac:cxnSpMkLst>
            <pc:docMk/>
            <pc:sldMk cId="591434437" sldId="310"/>
            <ac:cxnSpMk id="24" creationId="{09FB066E-5136-A5E5-9162-79AE02E12FE8}"/>
          </ac:cxnSpMkLst>
        </pc:cxnChg>
        <pc:cxnChg chg="add del mod">
          <ac:chgData name="Ross Maguire" userId="d820063d-672e-4af0-be0e-a61bfcb76138" providerId="ADAL" clId="{F360E84E-C59D-2546-ABFD-577547E868D2}" dt="2023-02-04T23:48:16.091" v="1170" actId="478"/>
          <ac:cxnSpMkLst>
            <pc:docMk/>
            <pc:sldMk cId="591434437" sldId="310"/>
            <ac:cxnSpMk id="25" creationId="{2095639A-DECF-368E-2CE5-2CA22EB34FEE}"/>
          </ac:cxnSpMkLst>
        </pc:cxnChg>
        <pc:cxnChg chg="add del mod">
          <ac:chgData name="Ross Maguire" userId="d820063d-672e-4af0-be0e-a61bfcb76138" providerId="ADAL" clId="{F360E84E-C59D-2546-ABFD-577547E868D2}" dt="2023-02-04T23:48:16.091" v="1170" actId="478"/>
          <ac:cxnSpMkLst>
            <pc:docMk/>
            <pc:sldMk cId="591434437" sldId="310"/>
            <ac:cxnSpMk id="26" creationId="{DE3EEA40-4DF6-1A3A-FE19-F9C078029CB9}"/>
          </ac:cxnSpMkLst>
        </pc:cxnChg>
        <pc:cxnChg chg="add del mod">
          <ac:chgData name="Ross Maguire" userId="d820063d-672e-4af0-be0e-a61bfcb76138" providerId="ADAL" clId="{F360E84E-C59D-2546-ABFD-577547E868D2}" dt="2023-02-04T23:48:16.091" v="1170" actId="478"/>
          <ac:cxnSpMkLst>
            <pc:docMk/>
            <pc:sldMk cId="591434437" sldId="310"/>
            <ac:cxnSpMk id="28" creationId="{C726927B-8D37-784C-5B2B-EEC6688BA105}"/>
          </ac:cxnSpMkLst>
        </pc:cxnChg>
        <pc:cxnChg chg="add del mod">
          <ac:chgData name="Ross Maguire" userId="d820063d-672e-4af0-be0e-a61bfcb76138" providerId="ADAL" clId="{F360E84E-C59D-2546-ABFD-577547E868D2}" dt="2023-02-04T23:48:16.091" v="1170" actId="478"/>
          <ac:cxnSpMkLst>
            <pc:docMk/>
            <pc:sldMk cId="591434437" sldId="310"/>
            <ac:cxnSpMk id="30" creationId="{3BFB6300-906B-84E0-131B-6FE5422A77FE}"/>
          </ac:cxnSpMkLst>
        </pc:cxnChg>
        <pc:cxnChg chg="add del mod">
          <ac:chgData name="Ross Maguire" userId="d820063d-672e-4af0-be0e-a61bfcb76138" providerId="ADAL" clId="{F360E84E-C59D-2546-ABFD-577547E868D2}" dt="2023-02-04T23:45:51.285" v="1163" actId="478"/>
          <ac:cxnSpMkLst>
            <pc:docMk/>
            <pc:sldMk cId="591434437" sldId="310"/>
            <ac:cxnSpMk id="32" creationId="{8DF8D4CC-FAEF-F117-8E05-76E0A53A33A3}"/>
          </ac:cxnSpMkLst>
        </pc:cxnChg>
        <pc:cxnChg chg="add del mod">
          <ac:chgData name="Ross Maguire" userId="d820063d-672e-4af0-be0e-a61bfcb76138" providerId="ADAL" clId="{F360E84E-C59D-2546-ABFD-577547E868D2}" dt="2023-02-04T23:45:51.285" v="1163" actId="478"/>
          <ac:cxnSpMkLst>
            <pc:docMk/>
            <pc:sldMk cId="591434437" sldId="310"/>
            <ac:cxnSpMk id="33" creationId="{F21BAFFF-9D14-6CB7-5CF4-7760A6F7B89C}"/>
          </ac:cxnSpMkLst>
        </pc:cxnChg>
        <pc:cxnChg chg="add del mod">
          <ac:chgData name="Ross Maguire" userId="d820063d-672e-4af0-be0e-a61bfcb76138" providerId="ADAL" clId="{F360E84E-C59D-2546-ABFD-577547E868D2}" dt="2023-02-04T23:45:51.285" v="1163" actId="478"/>
          <ac:cxnSpMkLst>
            <pc:docMk/>
            <pc:sldMk cId="591434437" sldId="310"/>
            <ac:cxnSpMk id="34" creationId="{01307608-6E49-10D1-09F3-36A479ECC16E}"/>
          </ac:cxnSpMkLst>
        </pc:cxnChg>
        <pc:cxnChg chg="add del mod">
          <ac:chgData name="Ross Maguire" userId="d820063d-672e-4af0-be0e-a61bfcb76138" providerId="ADAL" clId="{F360E84E-C59D-2546-ABFD-577547E868D2}" dt="2023-02-04T23:45:51.285" v="1163" actId="478"/>
          <ac:cxnSpMkLst>
            <pc:docMk/>
            <pc:sldMk cId="591434437" sldId="310"/>
            <ac:cxnSpMk id="35" creationId="{FFA0E41C-36B6-C5DA-455B-59BAE5C3E810}"/>
          </ac:cxnSpMkLst>
        </pc:cxnChg>
        <pc:cxnChg chg="add del mod">
          <ac:chgData name="Ross Maguire" userId="d820063d-672e-4af0-be0e-a61bfcb76138" providerId="ADAL" clId="{F360E84E-C59D-2546-ABFD-577547E868D2}" dt="2023-02-04T23:45:51.285" v="1163" actId="478"/>
          <ac:cxnSpMkLst>
            <pc:docMk/>
            <pc:sldMk cId="591434437" sldId="310"/>
            <ac:cxnSpMk id="36" creationId="{977BB0A4-62D1-7190-AA32-BFD3D443B187}"/>
          </ac:cxnSpMkLst>
        </pc:cxnChg>
      </pc:sldChg>
      <pc:sldChg chg="addSp delSp modSp new mod ord">
        <pc:chgData name="Ross Maguire" userId="d820063d-672e-4af0-be0e-a61bfcb76138" providerId="ADAL" clId="{F360E84E-C59D-2546-ABFD-577547E868D2}" dt="2023-02-08T15:45:25.371" v="3902" actId="14100"/>
        <pc:sldMkLst>
          <pc:docMk/>
          <pc:sldMk cId="2833579206" sldId="311"/>
        </pc:sldMkLst>
        <pc:spChg chg="add del mod">
          <ac:chgData name="Ross Maguire" userId="d820063d-672e-4af0-be0e-a61bfcb76138" providerId="ADAL" clId="{F360E84E-C59D-2546-ABFD-577547E868D2}" dt="2023-02-07T19:50:59.089" v="2952" actId="20577"/>
          <ac:spMkLst>
            <pc:docMk/>
            <pc:sldMk cId="2833579206" sldId="311"/>
            <ac:spMk id="2" creationId="{4A655C55-6B59-FD9F-8415-0C2F7A242096}"/>
          </ac:spMkLst>
        </pc:spChg>
        <pc:spChg chg="add mod">
          <ac:chgData name="Ross Maguire" userId="d820063d-672e-4af0-be0e-a61bfcb76138" providerId="ADAL" clId="{F360E84E-C59D-2546-ABFD-577547E868D2}" dt="2023-02-08T15:45:25.371" v="3902" actId="14100"/>
          <ac:spMkLst>
            <pc:docMk/>
            <pc:sldMk cId="2833579206" sldId="311"/>
            <ac:spMk id="3" creationId="{8EABE90E-4990-3C37-D500-76E90096FFFC}"/>
          </ac:spMkLst>
        </pc:spChg>
        <pc:picChg chg="add mod modCrop">
          <ac:chgData name="Ross Maguire" userId="d820063d-672e-4af0-be0e-a61bfcb76138" providerId="ADAL" clId="{F360E84E-C59D-2546-ABFD-577547E868D2}" dt="2023-02-08T15:44:42.775" v="3832" actId="1076"/>
          <ac:picMkLst>
            <pc:docMk/>
            <pc:sldMk cId="2833579206" sldId="311"/>
            <ac:picMk id="4" creationId="{3818152D-592D-25D9-745D-3DB3A71CCB45}"/>
          </ac:picMkLst>
        </pc:picChg>
      </pc:sldChg>
      <pc:sldChg chg="addSp modSp new mod ord">
        <pc:chgData name="Ross Maguire" userId="d820063d-672e-4af0-be0e-a61bfcb76138" providerId="ADAL" clId="{F360E84E-C59D-2546-ABFD-577547E868D2}" dt="2023-02-08T21:46:28.946" v="5175" actId="20577"/>
        <pc:sldMkLst>
          <pc:docMk/>
          <pc:sldMk cId="2051989602" sldId="312"/>
        </pc:sldMkLst>
        <pc:spChg chg="mod">
          <ac:chgData name="Ross Maguire" userId="d820063d-672e-4af0-be0e-a61bfcb76138" providerId="ADAL" clId="{F360E84E-C59D-2546-ABFD-577547E868D2}" dt="2023-02-04T23:21:34.377" v="750" actId="20577"/>
          <ac:spMkLst>
            <pc:docMk/>
            <pc:sldMk cId="2051989602" sldId="312"/>
            <ac:spMk id="2" creationId="{8A2AF25C-5643-87F1-7495-5A947D1A3412}"/>
          </ac:spMkLst>
        </pc:spChg>
        <pc:spChg chg="add mod">
          <ac:chgData name="Ross Maguire" userId="d820063d-672e-4af0-be0e-a61bfcb76138" providerId="ADAL" clId="{F360E84E-C59D-2546-ABFD-577547E868D2}" dt="2023-02-04T23:23:08.259" v="979" actId="20577"/>
          <ac:spMkLst>
            <pc:docMk/>
            <pc:sldMk cId="2051989602" sldId="312"/>
            <ac:spMk id="3" creationId="{CAC0C2D9-B2DB-8093-4609-0F13561489B1}"/>
          </ac:spMkLst>
        </pc:spChg>
        <pc:spChg chg="add mod">
          <ac:chgData name="Ross Maguire" userId="d820063d-672e-4af0-be0e-a61bfcb76138" providerId="ADAL" clId="{F360E84E-C59D-2546-ABFD-577547E868D2}" dt="2023-02-08T21:46:28.946" v="5175" actId="20577"/>
          <ac:spMkLst>
            <pc:docMk/>
            <pc:sldMk cId="2051989602" sldId="312"/>
            <ac:spMk id="4" creationId="{5621A0DB-0D28-8343-47EF-3B7141530147}"/>
          </ac:spMkLst>
        </pc:spChg>
        <pc:picChg chg="add mod">
          <ac:chgData name="Ross Maguire" userId="d820063d-672e-4af0-be0e-a61bfcb76138" providerId="ADAL" clId="{F360E84E-C59D-2546-ABFD-577547E868D2}" dt="2023-02-04T23:31:48.602" v="987" actId="1076"/>
          <ac:picMkLst>
            <pc:docMk/>
            <pc:sldMk cId="2051989602" sldId="312"/>
            <ac:picMk id="12290" creationId="{10C43D2A-C01A-9A55-B6E0-D834A97B8F92}"/>
          </ac:picMkLst>
        </pc:picChg>
      </pc:sldChg>
      <pc:sldChg chg="addSp modSp new mod ord">
        <pc:chgData name="Ross Maguire" userId="d820063d-672e-4af0-be0e-a61bfcb76138" providerId="ADAL" clId="{F360E84E-C59D-2546-ABFD-577547E868D2}" dt="2023-02-07T15:54:52.693" v="1802" actId="20578"/>
        <pc:sldMkLst>
          <pc:docMk/>
          <pc:sldMk cId="2353175392" sldId="313"/>
        </pc:sldMkLst>
        <pc:spChg chg="mod">
          <ac:chgData name="Ross Maguire" userId="d820063d-672e-4af0-be0e-a61bfcb76138" providerId="ADAL" clId="{F360E84E-C59D-2546-ABFD-577547E868D2}" dt="2023-02-06T19:20:26.645" v="1368" actId="20577"/>
          <ac:spMkLst>
            <pc:docMk/>
            <pc:sldMk cId="2353175392" sldId="313"/>
            <ac:spMk id="2" creationId="{A37E5BBA-2E68-788C-13BF-BD04C4B15FD4}"/>
          </ac:spMkLst>
        </pc:spChg>
        <pc:spChg chg="add mod">
          <ac:chgData name="Ross Maguire" userId="d820063d-672e-4af0-be0e-a61bfcb76138" providerId="ADAL" clId="{F360E84E-C59D-2546-ABFD-577547E868D2}" dt="2023-02-06T19:20:38.499" v="1370" actId="1076"/>
          <ac:spMkLst>
            <pc:docMk/>
            <pc:sldMk cId="2353175392" sldId="313"/>
            <ac:spMk id="5" creationId="{602E306D-4352-6F90-2073-B8F25157BF2C}"/>
          </ac:spMkLst>
        </pc:spChg>
        <pc:spChg chg="add mod">
          <ac:chgData name="Ross Maguire" userId="d820063d-672e-4af0-be0e-a61bfcb76138" providerId="ADAL" clId="{F360E84E-C59D-2546-ABFD-577547E868D2}" dt="2023-02-06T19:20:38.499" v="1370" actId="1076"/>
          <ac:spMkLst>
            <pc:docMk/>
            <pc:sldMk cId="2353175392" sldId="313"/>
            <ac:spMk id="6" creationId="{A9BAF8BF-D97B-991A-7D80-4C8967A62AAE}"/>
          </ac:spMkLst>
        </pc:spChg>
        <pc:spChg chg="add mod">
          <ac:chgData name="Ross Maguire" userId="d820063d-672e-4af0-be0e-a61bfcb76138" providerId="ADAL" clId="{F360E84E-C59D-2546-ABFD-577547E868D2}" dt="2023-02-06T19:20:38.499" v="1370" actId="1076"/>
          <ac:spMkLst>
            <pc:docMk/>
            <pc:sldMk cId="2353175392" sldId="313"/>
            <ac:spMk id="7" creationId="{4F099771-8591-1C90-335B-1B13A70C33DA}"/>
          </ac:spMkLst>
        </pc:spChg>
        <pc:spChg chg="add mod">
          <ac:chgData name="Ross Maguire" userId="d820063d-672e-4af0-be0e-a61bfcb76138" providerId="ADAL" clId="{F360E84E-C59D-2546-ABFD-577547E868D2}" dt="2023-02-06T19:20:38.499" v="1370" actId="1076"/>
          <ac:spMkLst>
            <pc:docMk/>
            <pc:sldMk cId="2353175392" sldId="313"/>
            <ac:spMk id="8" creationId="{36ADA89B-39AC-EB49-4AC9-72ABE5E66B22}"/>
          </ac:spMkLst>
        </pc:spChg>
        <pc:spChg chg="add mod">
          <ac:chgData name="Ross Maguire" userId="d820063d-672e-4af0-be0e-a61bfcb76138" providerId="ADAL" clId="{F360E84E-C59D-2546-ABFD-577547E868D2}" dt="2023-02-06T19:20:38.499" v="1370" actId="1076"/>
          <ac:spMkLst>
            <pc:docMk/>
            <pc:sldMk cId="2353175392" sldId="313"/>
            <ac:spMk id="9" creationId="{8A2F234B-8433-CCCA-891E-4348FD5FCEBE}"/>
          </ac:spMkLst>
        </pc:spChg>
        <pc:picChg chg="add mod">
          <ac:chgData name="Ross Maguire" userId="d820063d-672e-4af0-be0e-a61bfcb76138" providerId="ADAL" clId="{F360E84E-C59D-2546-ABFD-577547E868D2}" dt="2023-02-06T19:20:38.499" v="1370" actId="1076"/>
          <ac:picMkLst>
            <pc:docMk/>
            <pc:sldMk cId="2353175392" sldId="313"/>
            <ac:picMk id="3" creationId="{CAC8C616-4CF8-25AA-4F0A-A8F743855C7D}"/>
          </ac:picMkLst>
        </pc:picChg>
        <pc:picChg chg="add mod">
          <ac:chgData name="Ross Maguire" userId="d820063d-672e-4af0-be0e-a61bfcb76138" providerId="ADAL" clId="{F360E84E-C59D-2546-ABFD-577547E868D2}" dt="2023-02-06T19:20:38.499" v="1370" actId="1076"/>
          <ac:picMkLst>
            <pc:docMk/>
            <pc:sldMk cId="2353175392" sldId="313"/>
            <ac:picMk id="4" creationId="{79E37039-DCF6-1FAF-7B4D-34A1A2951AF0}"/>
          </ac:picMkLst>
        </pc:picChg>
      </pc:sldChg>
      <pc:sldChg chg="addSp modSp new mod ord modAnim">
        <pc:chgData name="Ross Maguire" userId="d820063d-672e-4af0-be0e-a61bfcb76138" providerId="ADAL" clId="{F360E84E-C59D-2546-ABFD-577547E868D2}" dt="2023-02-07T17:13:50.137" v="2451" actId="1076"/>
        <pc:sldMkLst>
          <pc:docMk/>
          <pc:sldMk cId="3397686511" sldId="314"/>
        </pc:sldMkLst>
        <pc:spChg chg="mod">
          <ac:chgData name="Ross Maguire" userId="d820063d-672e-4af0-be0e-a61bfcb76138" providerId="ADAL" clId="{F360E84E-C59D-2546-ABFD-577547E868D2}" dt="2023-02-07T17:12:19.773" v="2439" actId="20577"/>
          <ac:spMkLst>
            <pc:docMk/>
            <pc:sldMk cId="3397686511" sldId="314"/>
            <ac:spMk id="2" creationId="{26AD17BE-4235-ED0C-6269-E1B5818FD23E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5" creationId="{E4FB5194-135B-B4F4-1FAF-B995E571E1E2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6" creationId="{E9CD4FF3-2169-B2BF-4D17-B147AC355266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7" creationId="{AAB34532-15AC-AA4E-2958-3F46FF75961D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8" creationId="{38F12BD4-5BD1-E452-A304-0528A8209872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9" creationId="{E1C0CBD9-E2DE-8A59-38C3-2347C04BF4B3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0" creationId="{C85D834E-3A9E-9917-9D15-928027BE92C8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1" creationId="{15EBC1FA-0219-3EFF-FFD1-650B56C78A88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2" creationId="{1340BFB6-90E4-F813-387F-7DAFC9E2187E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3" creationId="{9FC4065F-BE9B-6C45-7BCF-72A31131B0F8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4" creationId="{C152E160-907B-3065-4447-EB4D3AF2C014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5" creationId="{9D569D05-7BAB-57B9-AA1F-1C0828037E11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6" creationId="{90F5A706-37B1-F3AE-2455-DE0EFB721A02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7" creationId="{C12FDCD1-F13E-545D-FF44-67C25E4D1624}"/>
          </ac:spMkLst>
        </pc:spChg>
        <pc:spChg chg="add mod">
          <ac:chgData name="Ross Maguire" userId="d820063d-672e-4af0-be0e-a61bfcb76138" providerId="ADAL" clId="{F360E84E-C59D-2546-ABFD-577547E868D2}" dt="2023-02-07T17:13:50.137" v="2451" actId="1076"/>
          <ac:spMkLst>
            <pc:docMk/>
            <pc:sldMk cId="3397686511" sldId="314"/>
            <ac:spMk id="18" creationId="{A8C39339-105C-77F8-BE1B-EF1B045FCD1E}"/>
          </ac:spMkLst>
        </pc:spChg>
        <pc:picChg chg="add mod">
          <ac:chgData name="Ross Maguire" userId="d820063d-672e-4af0-be0e-a61bfcb76138" providerId="ADAL" clId="{F360E84E-C59D-2546-ABFD-577547E868D2}" dt="2023-02-07T17:13:50.137" v="2451" actId="1076"/>
          <ac:picMkLst>
            <pc:docMk/>
            <pc:sldMk cId="3397686511" sldId="314"/>
            <ac:picMk id="3" creationId="{4E6ABFC0-7084-A33F-C4BD-2ED48B4201F9}"/>
          </ac:picMkLst>
        </pc:picChg>
        <pc:picChg chg="add mod">
          <ac:chgData name="Ross Maguire" userId="d820063d-672e-4af0-be0e-a61bfcb76138" providerId="ADAL" clId="{F360E84E-C59D-2546-ABFD-577547E868D2}" dt="2023-02-07T17:13:50.137" v="2451" actId="1076"/>
          <ac:picMkLst>
            <pc:docMk/>
            <pc:sldMk cId="3397686511" sldId="314"/>
            <ac:picMk id="4" creationId="{7586798E-BBEA-E5CA-A8B0-20E7844E292F}"/>
          </ac:picMkLst>
        </pc:picChg>
      </pc:sldChg>
      <pc:sldChg chg="addSp delSp modSp new mod">
        <pc:chgData name="Ross Maguire" userId="d820063d-672e-4af0-be0e-a61bfcb76138" providerId="ADAL" clId="{F360E84E-C59D-2546-ABFD-577547E868D2}" dt="2023-02-06T19:24:06.545" v="1398" actId="732"/>
        <pc:sldMkLst>
          <pc:docMk/>
          <pc:sldMk cId="3796471820" sldId="315"/>
        </pc:sldMkLst>
        <pc:spChg chg="del">
          <ac:chgData name="Ross Maguire" userId="d820063d-672e-4af0-be0e-a61bfcb76138" providerId="ADAL" clId="{F360E84E-C59D-2546-ABFD-577547E868D2}" dt="2023-02-06T19:23:35.177" v="1391" actId="478"/>
          <ac:spMkLst>
            <pc:docMk/>
            <pc:sldMk cId="3796471820" sldId="315"/>
            <ac:spMk id="2" creationId="{CD51743E-A6B3-7D3F-5B0B-EADD9D2FE546}"/>
          </ac:spMkLst>
        </pc:spChg>
        <pc:picChg chg="add mod modCrop">
          <ac:chgData name="Ross Maguire" userId="d820063d-672e-4af0-be0e-a61bfcb76138" providerId="ADAL" clId="{F360E84E-C59D-2546-ABFD-577547E868D2}" dt="2023-02-06T19:24:06.545" v="1398" actId="732"/>
          <ac:picMkLst>
            <pc:docMk/>
            <pc:sldMk cId="3796471820" sldId="315"/>
            <ac:picMk id="4" creationId="{5A3DA8E2-D3C5-AB78-537A-F86154E01DF0}"/>
          </ac:picMkLst>
        </pc:picChg>
      </pc:sldChg>
      <pc:sldChg chg="addSp delSp modSp new mod">
        <pc:chgData name="Ross Maguire" userId="d820063d-672e-4af0-be0e-a61bfcb76138" providerId="ADAL" clId="{F360E84E-C59D-2546-ABFD-577547E868D2}" dt="2023-02-06T19:42:49.935" v="1471" actId="20577"/>
        <pc:sldMkLst>
          <pc:docMk/>
          <pc:sldMk cId="1577687673" sldId="316"/>
        </pc:sldMkLst>
        <pc:spChg chg="del">
          <ac:chgData name="Ross Maguire" userId="d820063d-672e-4af0-be0e-a61bfcb76138" providerId="ADAL" clId="{F360E84E-C59D-2546-ABFD-577547E868D2}" dt="2023-02-06T19:27:28.505" v="1402" actId="478"/>
          <ac:spMkLst>
            <pc:docMk/>
            <pc:sldMk cId="1577687673" sldId="316"/>
            <ac:spMk id="2" creationId="{62A104CF-93C1-3F5B-D553-93370605B66A}"/>
          </ac:spMkLst>
        </pc:spChg>
        <pc:spChg chg="add mod">
          <ac:chgData name="Ross Maguire" userId="d820063d-672e-4af0-be0e-a61bfcb76138" providerId="ADAL" clId="{F360E84E-C59D-2546-ABFD-577547E868D2}" dt="2023-02-06T19:42:49.935" v="1471" actId="20577"/>
          <ac:spMkLst>
            <pc:docMk/>
            <pc:sldMk cId="1577687673" sldId="316"/>
            <ac:spMk id="15" creationId="{490621B0-F4CE-E687-13F6-D841DEA6D8BB}"/>
          </ac:spMkLst>
        </pc:spChg>
        <pc:picChg chg="add mod">
          <ac:chgData name="Ross Maguire" userId="d820063d-672e-4af0-be0e-a61bfcb76138" providerId="ADAL" clId="{F360E84E-C59D-2546-ABFD-577547E868D2}" dt="2023-02-06T19:40:22.681" v="1432" actId="1076"/>
          <ac:picMkLst>
            <pc:docMk/>
            <pc:sldMk cId="1577687673" sldId="316"/>
            <ac:picMk id="4" creationId="{49190AAB-2E03-423F-EA26-3EB02E211DCE}"/>
          </ac:picMkLst>
        </pc:picChg>
        <pc:picChg chg="add mod">
          <ac:chgData name="Ross Maguire" userId="d820063d-672e-4af0-be0e-a61bfcb76138" providerId="ADAL" clId="{F360E84E-C59D-2546-ABFD-577547E868D2}" dt="2023-02-06T19:33:14.163" v="1416" actId="1076"/>
          <ac:picMkLst>
            <pc:docMk/>
            <pc:sldMk cId="1577687673" sldId="316"/>
            <ac:picMk id="6" creationId="{5DCF35E3-6AA8-3EE0-5448-FA4843CFADE6}"/>
          </ac:picMkLst>
        </pc:picChg>
        <pc:picChg chg="add mod">
          <ac:chgData name="Ross Maguire" userId="d820063d-672e-4af0-be0e-a61bfcb76138" providerId="ADAL" clId="{F360E84E-C59D-2546-ABFD-577547E868D2}" dt="2023-02-06T19:40:25.280" v="1433" actId="1076"/>
          <ac:picMkLst>
            <pc:docMk/>
            <pc:sldMk cId="1577687673" sldId="316"/>
            <ac:picMk id="8" creationId="{33D13B76-414B-3020-6262-984208AD7285}"/>
          </ac:picMkLst>
        </pc:picChg>
        <pc:cxnChg chg="add del">
          <ac:chgData name="Ross Maguire" userId="d820063d-672e-4af0-be0e-a61bfcb76138" providerId="ADAL" clId="{F360E84E-C59D-2546-ABFD-577547E868D2}" dt="2023-02-06T19:40:40.095" v="1435" actId="478"/>
          <ac:cxnSpMkLst>
            <pc:docMk/>
            <pc:sldMk cId="1577687673" sldId="316"/>
            <ac:cxnSpMk id="10" creationId="{AFCF1FDA-8FF1-256E-896F-7B0E31E21767}"/>
          </ac:cxnSpMkLst>
        </pc:cxnChg>
        <pc:cxnChg chg="add mod">
          <ac:chgData name="Ross Maguire" userId="d820063d-672e-4af0-be0e-a61bfcb76138" providerId="ADAL" clId="{F360E84E-C59D-2546-ABFD-577547E868D2}" dt="2023-02-06T19:40:57.217" v="1437" actId="1582"/>
          <ac:cxnSpMkLst>
            <pc:docMk/>
            <pc:sldMk cId="1577687673" sldId="316"/>
            <ac:cxnSpMk id="12" creationId="{1BD31B7F-CEB1-9900-0B55-455418A4F14B}"/>
          </ac:cxnSpMkLst>
        </pc:cxnChg>
        <pc:cxnChg chg="add mod">
          <ac:chgData name="Ross Maguire" userId="d820063d-672e-4af0-be0e-a61bfcb76138" providerId="ADAL" clId="{F360E84E-C59D-2546-ABFD-577547E868D2}" dt="2023-02-06T19:41:07.775" v="1440" actId="14100"/>
          <ac:cxnSpMkLst>
            <pc:docMk/>
            <pc:sldMk cId="1577687673" sldId="316"/>
            <ac:cxnSpMk id="13" creationId="{A7726E15-652B-EDF9-9138-0C464F021294}"/>
          </ac:cxnSpMkLst>
        </pc:cxnChg>
      </pc:sldChg>
      <pc:sldChg chg="addSp delSp modSp new mod modAnim">
        <pc:chgData name="Ross Maguire" userId="d820063d-672e-4af0-be0e-a61bfcb76138" providerId="ADAL" clId="{F360E84E-C59D-2546-ABFD-577547E868D2}" dt="2023-02-08T21:02:50.437" v="4505" actId="1076"/>
        <pc:sldMkLst>
          <pc:docMk/>
          <pc:sldMk cId="567014917" sldId="317"/>
        </pc:sldMkLst>
        <pc:spChg chg="del">
          <ac:chgData name="Ross Maguire" userId="d820063d-672e-4af0-be0e-a61bfcb76138" providerId="ADAL" clId="{F360E84E-C59D-2546-ABFD-577547E868D2}" dt="2023-02-06T19:42:33.750" v="1442" actId="478"/>
          <ac:spMkLst>
            <pc:docMk/>
            <pc:sldMk cId="567014917" sldId="317"/>
            <ac:spMk id="2" creationId="{ED6D7F5A-BB4C-FBAA-0977-00AE19DCEF43}"/>
          </ac:spMkLst>
        </pc:spChg>
        <pc:picChg chg="add del mod">
          <ac:chgData name="Ross Maguire" userId="d820063d-672e-4af0-be0e-a61bfcb76138" providerId="ADAL" clId="{F360E84E-C59D-2546-ABFD-577547E868D2}" dt="2023-02-06T19:51:34.940" v="1491" actId="1076"/>
          <ac:picMkLst>
            <pc:docMk/>
            <pc:sldMk cId="567014917" sldId="317"/>
            <ac:picMk id="4" creationId="{A8A57DE5-9207-4D65-5225-2BBADB8C092A}"/>
          </ac:picMkLst>
        </pc:picChg>
        <pc:picChg chg="add del mod">
          <ac:chgData name="Ross Maguire" userId="d820063d-672e-4af0-be0e-a61bfcb76138" providerId="ADAL" clId="{F360E84E-C59D-2546-ABFD-577547E868D2}" dt="2023-02-06T19:51:15.907" v="1483" actId="478"/>
          <ac:picMkLst>
            <pc:docMk/>
            <pc:sldMk cId="567014917" sldId="317"/>
            <ac:picMk id="6" creationId="{04DC0E36-E170-FF3B-E323-F050FF47B15F}"/>
          </ac:picMkLst>
        </pc:picChg>
        <pc:picChg chg="add del mod">
          <ac:chgData name="Ross Maguire" userId="d820063d-672e-4af0-be0e-a61bfcb76138" providerId="ADAL" clId="{F360E84E-C59D-2546-ABFD-577547E868D2}" dt="2023-02-06T19:58:02.147" v="1499" actId="478"/>
          <ac:picMkLst>
            <pc:docMk/>
            <pc:sldMk cId="567014917" sldId="317"/>
            <ac:picMk id="8" creationId="{CA850038-8C94-85D8-7A19-0CFE0BE80F98}"/>
          </ac:picMkLst>
        </pc:picChg>
        <pc:picChg chg="add mod">
          <ac:chgData name="Ross Maguire" userId="d820063d-672e-4af0-be0e-a61bfcb76138" providerId="ADAL" clId="{F360E84E-C59D-2546-ABFD-577547E868D2}" dt="2023-02-06T19:58:12.568" v="1502" actId="1076"/>
          <ac:picMkLst>
            <pc:docMk/>
            <pc:sldMk cId="567014917" sldId="317"/>
            <ac:picMk id="10" creationId="{528DC2F0-2F79-C2BC-03AD-37DABE37FB5E}"/>
          </ac:picMkLst>
        </pc:picChg>
        <pc:picChg chg="add del mod modCrop">
          <ac:chgData name="Ross Maguire" userId="d820063d-672e-4af0-be0e-a61bfcb76138" providerId="ADAL" clId="{F360E84E-C59D-2546-ABFD-577547E868D2}" dt="2023-02-06T19:59:30.382" v="1525" actId="21"/>
          <ac:picMkLst>
            <pc:docMk/>
            <pc:sldMk cId="567014917" sldId="317"/>
            <ac:picMk id="12" creationId="{B1DE02F7-9450-F6CA-BF17-81BBC2A702F8}"/>
          </ac:picMkLst>
        </pc:picChg>
        <pc:picChg chg="add mod modCrop">
          <ac:chgData name="Ross Maguire" userId="d820063d-672e-4af0-be0e-a61bfcb76138" providerId="ADAL" clId="{F360E84E-C59D-2546-ABFD-577547E868D2}" dt="2023-02-06T19:59:22.720" v="1521" actId="14100"/>
          <ac:picMkLst>
            <pc:docMk/>
            <pc:sldMk cId="567014917" sldId="317"/>
            <ac:picMk id="14" creationId="{DE70FCCB-4DC1-0F25-199A-F515C1A9879A}"/>
          </ac:picMkLst>
        </pc:picChg>
        <pc:picChg chg="add mod">
          <ac:chgData name="Ross Maguire" userId="d820063d-672e-4af0-be0e-a61bfcb76138" providerId="ADAL" clId="{F360E84E-C59D-2546-ABFD-577547E868D2}" dt="2023-02-08T21:02:50.437" v="4505" actId="1076"/>
          <ac:picMkLst>
            <pc:docMk/>
            <pc:sldMk cId="567014917" sldId="317"/>
            <ac:picMk id="15" creationId="{97355C3A-02B5-54FA-3F11-AB9B2DA8F947}"/>
          </ac:picMkLst>
        </pc:picChg>
        <pc:picChg chg="add mod">
          <ac:chgData name="Ross Maguire" userId="d820063d-672e-4af0-be0e-a61bfcb76138" providerId="ADAL" clId="{F360E84E-C59D-2546-ABFD-577547E868D2}" dt="2023-02-06T19:51:25.437" v="1486" actId="1076"/>
          <ac:picMkLst>
            <pc:docMk/>
            <pc:sldMk cId="567014917" sldId="317"/>
            <ac:picMk id="13314" creationId="{87832F91-2D03-D996-F9FA-E961E7D0FEC7}"/>
          </ac:picMkLst>
        </pc:picChg>
      </pc:sldChg>
      <pc:sldChg chg="addSp delSp modSp new mod ord delAnim modAnim">
        <pc:chgData name="Ross Maguire" userId="d820063d-672e-4af0-be0e-a61bfcb76138" providerId="ADAL" clId="{F360E84E-C59D-2546-ABFD-577547E868D2}" dt="2023-02-08T21:45:59.253" v="5120" actId="21"/>
        <pc:sldMkLst>
          <pc:docMk/>
          <pc:sldMk cId="2714792787" sldId="318"/>
        </pc:sldMkLst>
        <pc:spChg chg="mod">
          <ac:chgData name="Ross Maguire" userId="d820063d-672e-4af0-be0e-a61bfcb76138" providerId="ADAL" clId="{F360E84E-C59D-2546-ABFD-577547E868D2}" dt="2023-02-07T15:45:08.195" v="1648" actId="20577"/>
          <ac:spMkLst>
            <pc:docMk/>
            <pc:sldMk cId="2714792787" sldId="318"/>
            <ac:spMk id="2" creationId="{23FBD15A-DA3A-6677-95FF-D7CAD34D8A59}"/>
          </ac:spMkLst>
        </pc:spChg>
        <pc:spChg chg="add del mod">
          <ac:chgData name="Ross Maguire" userId="d820063d-672e-4af0-be0e-a61bfcb76138" providerId="ADAL" clId="{F360E84E-C59D-2546-ABFD-577547E868D2}" dt="2023-02-07T15:50:05.058" v="1684" actId="478"/>
          <ac:spMkLst>
            <pc:docMk/>
            <pc:sldMk cId="2714792787" sldId="318"/>
            <ac:spMk id="3" creationId="{37FAFB5A-A3E4-F86D-E50F-8FB741CFD0DC}"/>
          </ac:spMkLst>
        </pc:spChg>
        <pc:spChg chg="add mod">
          <ac:chgData name="Ross Maguire" userId="d820063d-672e-4af0-be0e-a61bfcb76138" providerId="ADAL" clId="{F360E84E-C59D-2546-ABFD-577547E868D2}" dt="2023-02-07T16:30:13.534" v="1916" actId="1076"/>
          <ac:spMkLst>
            <pc:docMk/>
            <pc:sldMk cId="2714792787" sldId="318"/>
            <ac:spMk id="4" creationId="{6EF87B61-A721-BEB0-86B0-A19DFBBE0D8C}"/>
          </ac:spMkLst>
        </pc:spChg>
        <pc:spChg chg="add mod">
          <ac:chgData name="Ross Maguire" userId="d820063d-672e-4af0-be0e-a61bfcb76138" providerId="ADAL" clId="{F360E84E-C59D-2546-ABFD-577547E868D2}" dt="2023-02-07T16:30:13.534" v="1916" actId="1076"/>
          <ac:spMkLst>
            <pc:docMk/>
            <pc:sldMk cId="2714792787" sldId="318"/>
            <ac:spMk id="6" creationId="{C188BD70-F70D-0204-5C66-B86B39AF7D3F}"/>
          </ac:spMkLst>
        </pc:spChg>
        <pc:spChg chg="add mod">
          <ac:chgData name="Ross Maguire" userId="d820063d-672e-4af0-be0e-a61bfcb76138" providerId="ADAL" clId="{F360E84E-C59D-2546-ABFD-577547E868D2}" dt="2023-02-07T16:30:13.534" v="1916" actId="1076"/>
          <ac:spMkLst>
            <pc:docMk/>
            <pc:sldMk cId="2714792787" sldId="318"/>
            <ac:spMk id="7" creationId="{0B9A4AC9-D79F-ABB6-65A9-52D3201B505C}"/>
          </ac:spMkLst>
        </pc:spChg>
        <pc:spChg chg="add mod">
          <ac:chgData name="Ross Maguire" userId="d820063d-672e-4af0-be0e-a61bfcb76138" providerId="ADAL" clId="{F360E84E-C59D-2546-ABFD-577547E868D2}" dt="2023-02-07T16:30:13.534" v="1916" actId="1076"/>
          <ac:spMkLst>
            <pc:docMk/>
            <pc:sldMk cId="2714792787" sldId="318"/>
            <ac:spMk id="8" creationId="{C67468B8-1FE9-E5A7-B013-380BAAD87248}"/>
          </ac:spMkLst>
        </pc:spChg>
        <pc:spChg chg="add del mod">
          <ac:chgData name="Ross Maguire" userId="d820063d-672e-4af0-be0e-a61bfcb76138" providerId="ADAL" clId="{F360E84E-C59D-2546-ABFD-577547E868D2}" dt="2023-02-07T15:51:41.531" v="1756" actId="478"/>
          <ac:spMkLst>
            <pc:docMk/>
            <pc:sldMk cId="2714792787" sldId="318"/>
            <ac:spMk id="9" creationId="{CE816AA1-B979-6B98-D2FD-B4C6F291501D}"/>
          </ac:spMkLst>
        </pc:spChg>
        <pc:spChg chg="add del mod">
          <ac:chgData name="Ross Maguire" userId="d820063d-672e-4af0-be0e-a61bfcb76138" providerId="ADAL" clId="{F360E84E-C59D-2546-ABFD-577547E868D2}" dt="2023-02-07T15:51:39.140" v="1755" actId="478"/>
          <ac:spMkLst>
            <pc:docMk/>
            <pc:sldMk cId="2714792787" sldId="318"/>
            <ac:spMk id="10" creationId="{046DDE16-253F-BCF9-145B-4DF4A760EF51}"/>
          </ac:spMkLst>
        </pc:spChg>
        <pc:spChg chg="add del mod">
          <ac:chgData name="Ross Maguire" userId="d820063d-672e-4af0-be0e-a61bfcb76138" providerId="ADAL" clId="{F360E84E-C59D-2546-ABFD-577547E868D2}" dt="2023-02-07T15:49:21.920" v="1676" actId="478"/>
          <ac:spMkLst>
            <pc:docMk/>
            <pc:sldMk cId="2714792787" sldId="318"/>
            <ac:spMk id="11" creationId="{5F7C0228-8FB9-0283-0D87-EE2CD91C71FD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2" creationId="{0A77C9DA-C982-1DE8-3C6A-B2DF1C746491}"/>
          </ac:spMkLst>
        </pc:spChg>
        <pc:spChg chg="add del mod">
          <ac:chgData name="Ross Maguire" userId="d820063d-672e-4af0-be0e-a61bfcb76138" providerId="ADAL" clId="{F360E84E-C59D-2546-ABFD-577547E868D2}" dt="2023-02-07T15:49:20.587" v="1675" actId="478"/>
          <ac:spMkLst>
            <pc:docMk/>
            <pc:sldMk cId="2714792787" sldId="318"/>
            <ac:spMk id="13" creationId="{32C412E2-5E89-EA73-4379-2F95346AF55C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4" creationId="{800CAB8B-22F0-EA21-D1AC-07DA13058423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5" creationId="{52CA3976-3975-C002-F821-1D6EBBE45C7A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6" creationId="{4AEC5851-C9A5-7317-4B5B-D3586C2878F2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7" creationId="{8F126C28-56F2-3956-9046-6AAAB8B89A2D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18" creationId="{E34F4CFF-26CB-03C7-0E08-8DE87334AE62}"/>
          </ac:spMkLst>
        </pc:spChg>
        <pc:spChg chg="add del mod">
          <ac:chgData name="Ross Maguire" userId="d820063d-672e-4af0-be0e-a61bfcb76138" providerId="ADAL" clId="{F360E84E-C59D-2546-ABFD-577547E868D2}" dt="2023-02-07T15:49:18.269" v="1674" actId="478"/>
          <ac:spMkLst>
            <pc:docMk/>
            <pc:sldMk cId="2714792787" sldId="318"/>
            <ac:spMk id="19" creationId="{200E0530-7520-E7FF-F5E1-6F6180B9CD99}"/>
          </ac:spMkLst>
        </pc:spChg>
        <pc:spChg chg="add del mod">
          <ac:chgData name="Ross Maguire" userId="d820063d-672e-4af0-be0e-a61bfcb76138" providerId="ADAL" clId="{F360E84E-C59D-2546-ABFD-577547E868D2}" dt="2023-02-07T15:49:20.587" v="1675" actId="478"/>
          <ac:spMkLst>
            <pc:docMk/>
            <pc:sldMk cId="2714792787" sldId="318"/>
            <ac:spMk id="20" creationId="{D2C8CD24-AF4C-F861-AB1F-E5DB615C5A45}"/>
          </ac:spMkLst>
        </pc:spChg>
        <pc:spChg chg="add del mod">
          <ac:chgData name="Ross Maguire" userId="d820063d-672e-4af0-be0e-a61bfcb76138" providerId="ADAL" clId="{F360E84E-C59D-2546-ABFD-577547E868D2}" dt="2023-02-07T15:49:20.587" v="1675" actId="478"/>
          <ac:spMkLst>
            <pc:docMk/>
            <pc:sldMk cId="2714792787" sldId="318"/>
            <ac:spMk id="21" creationId="{F1C25AF9-70FB-90BC-F4CA-8CB3B30811A6}"/>
          </ac:spMkLst>
        </pc:spChg>
        <pc:spChg chg="add del mod">
          <ac:chgData name="Ross Maguire" userId="d820063d-672e-4af0-be0e-a61bfcb76138" providerId="ADAL" clId="{F360E84E-C59D-2546-ABFD-577547E868D2}" dt="2023-02-07T15:49:20.587" v="1675" actId="478"/>
          <ac:spMkLst>
            <pc:docMk/>
            <pc:sldMk cId="2714792787" sldId="318"/>
            <ac:spMk id="22" creationId="{D16D2C33-9018-9CD9-46E5-5D238525551B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23" creationId="{3BF3F1C1-EAE6-3A84-4243-1279D13842F7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26" creationId="{88DF74CA-F581-FA13-75BA-2A50D9ECA0F1}"/>
          </ac:spMkLst>
        </pc:spChg>
        <pc:spChg chg="add del mod">
          <ac:chgData name="Ross Maguire" userId="d820063d-672e-4af0-be0e-a61bfcb76138" providerId="ADAL" clId="{F360E84E-C59D-2546-ABFD-577547E868D2}" dt="2023-02-07T15:49:15.834" v="1673" actId="478"/>
          <ac:spMkLst>
            <pc:docMk/>
            <pc:sldMk cId="2714792787" sldId="318"/>
            <ac:spMk id="27" creationId="{ED0F36C5-8A58-82AE-CB07-8579F561155B}"/>
          </ac:spMkLst>
        </pc:spChg>
        <pc:spChg chg="add mod">
          <ac:chgData name="Ross Maguire" userId="d820063d-672e-4af0-be0e-a61bfcb76138" providerId="ADAL" clId="{F360E84E-C59D-2546-ABFD-577547E868D2}" dt="2023-02-07T16:29:10.542" v="1817" actId="1076"/>
          <ac:spMkLst>
            <pc:docMk/>
            <pc:sldMk cId="2714792787" sldId="318"/>
            <ac:spMk id="28" creationId="{BB99EC51-7964-9C75-D0FD-D1493EA2D805}"/>
          </ac:spMkLst>
        </pc:spChg>
        <pc:spChg chg="add mod">
          <ac:chgData name="Ross Maguire" userId="d820063d-672e-4af0-be0e-a61bfcb76138" providerId="ADAL" clId="{F360E84E-C59D-2546-ABFD-577547E868D2}" dt="2023-02-07T16:29:10.542" v="1817" actId="1076"/>
          <ac:spMkLst>
            <pc:docMk/>
            <pc:sldMk cId="2714792787" sldId="318"/>
            <ac:spMk id="29" creationId="{90136568-C867-4851-8799-EC168F3FF7C5}"/>
          </ac:spMkLst>
        </pc:spChg>
        <pc:spChg chg="add mod">
          <ac:chgData name="Ross Maguire" userId="d820063d-672e-4af0-be0e-a61bfcb76138" providerId="ADAL" clId="{F360E84E-C59D-2546-ABFD-577547E868D2}" dt="2023-02-07T16:34:17.090" v="1954" actId="1076"/>
          <ac:spMkLst>
            <pc:docMk/>
            <pc:sldMk cId="2714792787" sldId="318"/>
            <ac:spMk id="32" creationId="{BF1BB3AB-D855-C1EE-86EF-7098AF51FED2}"/>
          </ac:spMkLst>
        </pc:spChg>
        <pc:spChg chg="add del mod">
          <ac:chgData name="Ross Maguire" userId="d820063d-672e-4af0-be0e-a61bfcb76138" providerId="ADAL" clId="{F360E84E-C59D-2546-ABFD-577547E868D2}" dt="2023-02-08T21:45:59.253" v="5120" actId="21"/>
          <ac:spMkLst>
            <pc:docMk/>
            <pc:sldMk cId="2714792787" sldId="318"/>
            <ac:spMk id="35" creationId="{C00E9506-0B9B-218A-9E13-9B4D096D6E2B}"/>
          </ac:spMkLst>
        </pc:spChg>
        <pc:picChg chg="add mod">
          <ac:chgData name="Ross Maguire" userId="d820063d-672e-4af0-be0e-a61bfcb76138" providerId="ADAL" clId="{F360E84E-C59D-2546-ABFD-577547E868D2}" dt="2023-02-07T16:30:13.534" v="1916" actId="1076"/>
          <ac:picMkLst>
            <pc:docMk/>
            <pc:sldMk cId="2714792787" sldId="318"/>
            <ac:picMk id="5" creationId="{B2D952FF-43CB-8E71-54A7-C3765351392B}"/>
          </ac:picMkLst>
        </pc:picChg>
        <pc:picChg chg="add del mod">
          <ac:chgData name="Ross Maguire" userId="d820063d-672e-4af0-be0e-a61bfcb76138" providerId="ADAL" clId="{F360E84E-C59D-2546-ABFD-577547E868D2}" dt="2023-02-07T15:49:15.834" v="1673" actId="478"/>
          <ac:picMkLst>
            <pc:docMk/>
            <pc:sldMk cId="2714792787" sldId="318"/>
            <ac:picMk id="24" creationId="{39C0900C-5315-612E-944E-3D28AB18FAA7}"/>
          </ac:picMkLst>
        </pc:picChg>
        <pc:picChg chg="add del mod">
          <ac:chgData name="Ross Maguire" userId="d820063d-672e-4af0-be0e-a61bfcb76138" providerId="ADAL" clId="{F360E84E-C59D-2546-ABFD-577547E868D2}" dt="2023-02-07T15:49:15.834" v="1673" actId="478"/>
          <ac:picMkLst>
            <pc:docMk/>
            <pc:sldMk cId="2714792787" sldId="318"/>
            <ac:picMk id="25" creationId="{1443445A-7EA5-7DA1-F173-A3B635E4C7ED}"/>
          </ac:picMkLst>
        </pc:picChg>
        <pc:picChg chg="add mod">
          <ac:chgData name="Ross Maguire" userId="d820063d-672e-4af0-be0e-a61bfcb76138" providerId="ADAL" clId="{F360E84E-C59D-2546-ABFD-577547E868D2}" dt="2023-02-07T16:34:06.131" v="1949" actId="1076"/>
          <ac:picMkLst>
            <pc:docMk/>
            <pc:sldMk cId="2714792787" sldId="318"/>
            <ac:picMk id="31" creationId="{19187842-AC0E-8A3B-036F-F7CF3FD45DFF}"/>
          </ac:picMkLst>
        </pc:picChg>
        <pc:picChg chg="add del mod">
          <ac:chgData name="Ross Maguire" userId="d820063d-672e-4af0-be0e-a61bfcb76138" providerId="ADAL" clId="{F360E84E-C59D-2546-ABFD-577547E868D2}" dt="2023-02-08T21:45:56.722" v="5119" actId="478"/>
          <ac:picMkLst>
            <pc:docMk/>
            <pc:sldMk cId="2714792787" sldId="318"/>
            <ac:picMk id="34" creationId="{B8C6345F-0464-944D-B5EA-F476CB670119}"/>
          </ac:picMkLst>
        </pc:picChg>
      </pc:sldChg>
      <pc:sldChg chg="addSp delSp modSp new mod ord modAnim">
        <pc:chgData name="Ross Maguire" userId="d820063d-672e-4af0-be0e-a61bfcb76138" providerId="ADAL" clId="{F360E84E-C59D-2546-ABFD-577547E868D2}" dt="2023-02-09T00:24:32.120" v="5233"/>
        <pc:sldMkLst>
          <pc:docMk/>
          <pc:sldMk cId="1983518511" sldId="319"/>
        </pc:sldMkLst>
        <pc:spChg chg="del">
          <ac:chgData name="Ross Maguire" userId="d820063d-672e-4af0-be0e-a61bfcb76138" providerId="ADAL" clId="{F360E84E-C59D-2546-ABFD-577547E868D2}" dt="2023-02-07T16:35:01.572" v="1960" actId="478"/>
          <ac:spMkLst>
            <pc:docMk/>
            <pc:sldMk cId="1983518511" sldId="319"/>
            <ac:spMk id="2" creationId="{672E3E83-B57C-FAB5-7A9F-CA4CD5165C09}"/>
          </ac:spMkLst>
        </pc:spChg>
        <pc:spChg chg="add mod">
          <ac:chgData name="Ross Maguire" userId="d820063d-672e-4af0-be0e-a61bfcb76138" providerId="ADAL" clId="{F360E84E-C59D-2546-ABFD-577547E868D2}" dt="2023-02-07T16:35:02.010" v="1961"/>
          <ac:spMkLst>
            <pc:docMk/>
            <pc:sldMk cId="1983518511" sldId="319"/>
            <ac:spMk id="3" creationId="{992EA666-8F12-3E09-DEDA-72B217B7BAFD}"/>
          </ac:spMkLst>
        </pc:spChg>
        <pc:spChg chg="add mod">
          <ac:chgData name="Ross Maguire" userId="d820063d-672e-4af0-be0e-a61bfcb76138" providerId="ADAL" clId="{F360E84E-C59D-2546-ABFD-577547E868D2}" dt="2023-02-07T16:57:18.095" v="2019" actId="1076"/>
          <ac:spMkLst>
            <pc:docMk/>
            <pc:sldMk cId="1983518511" sldId="319"/>
            <ac:spMk id="4" creationId="{B33FF24A-CA80-BD63-958D-02AF069E0808}"/>
          </ac:spMkLst>
        </pc:spChg>
        <pc:spChg chg="add del mod">
          <ac:chgData name="Ross Maguire" userId="d820063d-672e-4af0-be0e-a61bfcb76138" providerId="ADAL" clId="{F360E84E-C59D-2546-ABFD-577547E868D2}" dt="2023-02-07T16:39:08.255" v="1985" actId="478"/>
          <ac:spMkLst>
            <pc:docMk/>
            <pc:sldMk cId="1983518511" sldId="319"/>
            <ac:spMk id="6" creationId="{E041D5E0-1CBC-6FE2-B1AC-001B17E392C7}"/>
          </ac:spMkLst>
        </pc:spChg>
        <pc:spChg chg="add mod">
          <ac:chgData name="Ross Maguire" userId="d820063d-672e-4af0-be0e-a61bfcb76138" providerId="ADAL" clId="{F360E84E-C59D-2546-ABFD-577547E868D2}" dt="2023-02-07T16:57:24.975" v="2020" actId="207"/>
          <ac:spMkLst>
            <pc:docMk/>
            <pc:sldMk cId="1983518511" sldId="319"/>
            <ac:spMk id="15" creationId="{69FEBEE3-E95B-E7AF-6731-98252F4CB3B8}"/>
          </ac:spMkLst>
        </pc:spChg>
        <pc:spChg chg="add mod">
          <ac:chgData name="Ross Maguire" userId="d820063d-672e-4af0-be0e-a61bfcb76138" providerId="ADAL" clId="{F360E84E-C59D-2546-ABFD-577547E868D2}" dt="2023-02-07T16:58:15.547" v="2031" actId="1076"/>
          <ac:spMkLst>
            <pc:docMk/>
            <pc:sldMk cId="1983518511" sldId="319"/>
            <ac:spMk id="17" creationId="{C3A99576-1053-6714-FF98-87836EB20135}"/>
          </ac:spMkLst>
        </pc:spChg>
        <pc:spChg chg="add mod">
          <ac:chgData name="Ross Maguire" userId="d820063d-672e-4af0-be0e-a61bfcb76138" providerId="ADAL" clId="{F360E84E-C59D-2546-ABFD-577547E868D2}" dt="2023-02-07T16:58:15.547" v="2031" actId="1076"/>
          <ac:spMkLst>
            <pc:docMk/>
            <pc:sldMk cId="1983518511" sldId="319"/>
            <ac:spMk id="18" creationId="{0C9E7F32-0D7A-DCB3-9223-8EB2279689B6}"/>
          </ac:spMkLst>
        </pc:spChg>
        <pc:spChg chg="add mod">
          <ac:chgData name="Ross Maguire" userId="d820063d-672e-4af0-be0e-a61bfcb76138" providerId="ADAL" clId="{F360E84E-C59D-2546-ABFD-577547E868D2}" dt="2023-02-07T17:03:58.674" v="2201" actId="1076"/>
          <ac:spMkLst>
            <pc:docMk/>
            <pc:sldMk cId="1983518511" sldId="319"/>
            <ac:spMk id="19" creationId="{C15AD6E8-06F0-A3E0-4238-26DC5D243D6C}"/>
          </ac:spMkLst>
        </pc:spChg>
        <pc:spChg chg="add mod">
          <ac:chgData name="Ross Maguire" userId="d820063d-672e-4af0-be0e-a61bfcb76138" providerId="ADAL" clId="{F360E84E-C59D-2546-ABFD-577547E868D2}" dt="2023-02-07T17:03:45.368" v="2197" actId="1076"/>
          <ac:spMkLst>
            <pc:docMk/>
            <pc:sldMk cId="1983518511" sldId="319"/>
            <ac:spMk id="20" creationId="{449651C2-7864-17F8-4145-FF5F4DED9E2E}"/>
          </ac:spMkLst>
        </pc:spChg>
        <pc:spChg chg="add mod">
          <ac:chgData name="Ross Maguire" userId="d820063d-672e-4af0-be0e-a61bfcb76138" providerId="ADAL" clId="{F360E84E-C59D-2546-ABFD-577547E868D2}" dt="2023-02-07T17:01:50.382" v="2154" actId="207"/>
          <ac:spMkLst>
            <pc:docMk/>
            <pc:sldMk cId="1983518511" sldId="319"/>
            <ac:spMk id="21" creationId="{34DCB444-D172-96C9-BC36-360ACAC80E02}"/>
          </ac:spMkLst>
        </pc:spChg>
        <pc:spChg chg="add mod">
          <ac:chgData name="Ross Maguire" userId="d820063d-672e-4af0-be0e-a61bfcb76138" providerId="ADAL" clId="{F360E84E-C59D-2546-ABFD-577547E868D2}" dt="2023-02-07T17:03:50.638" v="2199" actId="1076"/>
          <ac:spMkLst>
            <pc:docMk/>
            <pc:sldMk cId="1983518511" sldId="319"/>
            <ac:spMk id="22" creationId="{A9AD0A74-6B46-E871-AF75-DA412FDDEABC}"/>
          </ac:spMkLst>
        </pc:spChg>
        <pc:spChg chg="add mod">
          <ac:chgData name="Ross Maguire" userId="d820063d-672e-4af0-be0e-a61bfcb76138" providerId="ADAL" clId="{F360E84E-C59D-2546-ABFD-577547E868D2}" dt="2023-02-07T17:03:48.939" v="2198" actId="1076"/>
          <ac:spMkLst>
            <pc:docMk/>
            <pc:sldMk cId="1983518511" sldId="319"/>
            <ac:spMk id="23" creationId="{EE78DD7D-9542-AE69-B604-BB09B484C5C7}"/>
          </ac:spMkLst>
        </pc:spChg>
        <pc:spChg chg="add mod">
          <ac:chgData name="Ross Maguire" userId="d820063d-672e-4af0-be0e-a61bfcb76138" providerId="ADAL" clId="{F360E84E-C59D-2546-ABFD-577547E868D2}" dt="2023-02-08T21:46:06.904" v="5122" actId="1076"/>
          <ac:spMkLst>
            <pc:docMk/>
            <pc:sldMk cId="1983518511" sldId="319"/>
            <ac:spMk id="30" creationId="{4D0EB297-8F8A-8227-907E-4DC7AEDD778A}"/>
          </ac:spMkLst>
        </pc:spChg>
        <pc:picChg chg="add mod">
          <ac:chgData name="Ross Maguire" userId="d820063d-672e-4af0-be0e-a61bfcb76138" providerId="ADAL" clId="{F360E84E-C59D-2546-ABFD-577547E868D2}" dt="2023-02-09T00:24:10.027" v="5230" actId="1076"/>
          <ac:picMkLst>
            <pc:docMk/>
            <pc:sldMk cId="1983518511" sldId="319"/>
            <ac:picMk id="5" creationId="{F2C1A194-CAE0-2626-3CED-E85179B0B3EB}"/>
          </ac:picMkLst>
        </pc:picChg>
        <pc:picChg chg="add mod">
          <ac:chgData name="Ross Maguire" userId="d820063d-672e-4af0-be0e-a61bfcb76138" providerId="ADAL" clId="{F360E84E-C59D-2546-ABFD-577547E868D2}" dt="2023-02-07T16:57:18.095" v="2019" actId="1076"/>
          <ac:picMkLst>
            <pc:docMk/>
            <pc:sldMk cId="1983518511" sldId="319"/>
            <ac:picMk id="7" creationId="{395000B1-6C88-C987-2EDD-870A3BACA1C6}"/>
          </ac:picMkLst>
        </pc:picChg>
        <pc:picChg chg="add mod">
          <ac:chgData name="Ross Maguire" userId="d820063d-672e-4af0-be0e-a61bfcb76138" providerId="ADAL" clId="{F360E84E-C59D-2546-ABFD-577547E868D2}" dt="2023-02-07T16:57:18.095" v="2019" actId="1076"/>
          <ac:picMkLst>
            <pc:docMk/>
            <pc:sldMk cId="1983518511" sldId="319"/>
            <ac:picMk id="8" creationId="{3DA57A24-032A-F38A-6BAE-99F39ED96ABA}"/>
          </ac:picMkLst>
        </pc:picChg>
        <pc:picChg chg="add mod">
          <ac:chgData name="Ross Maguire" userId="d820063d-672e-4af0-be0e-a61bfcb76138" providerId="ADAL" clId="{F360E84E-C59D-2546-ABFD-577547E868D2}" dt="2023-02-07T16:57:18.095" v="2019" actId="1076"/>
          <ac:picMkLst>
            <pc:docMk/>
            <pc:sldMk cId="1983518511" sldId="319"/>
            <ac:picMk id="9" creationId="{DDF46366-DCC1-FDDB-2FBE-4051B486EC66}"/>
          </ac:picMkLst>
        </pc:picChg>
        <pc:picChg chg="add mod">
          <ac:chgData name="Ross Maguire" userId="d820063d-672e-4af0-be0e-a61bfcb76138" providerId="ADAL" clId="{F360E84E-C59D-2546-ABFD-577547E868D2}" dt="2023-02-07T16:57:37.573" v="2024" actId="1076"/>
          <ac:picMkLst>
            <pc:docMk/>
            <pc:sldMk cId="1983518511" sldId="319"/>
            <ac:picMk id="16" creationId="{1F89D5CE-0A58-3082-4FE7-DE7227588DA1}"/>
          </ac:picMkLst>
        </pc:picChg>
        <pc:cxnChg chg="add mod">
          <ac:chgData name="Ross Maguire" userId="d820063d-672e-4af0-be0e-a61bfcb76138" providerId="ADAL" clId="{F360E84E-C59D-2546-ABFD-577547E868D2}" dt="2023-02-07T16:57:18.095" v="2019" actId="1076"/>
          <ac:cxnSpMkLst>
            <pc:docMk/>
            <pc:sldMk cId="1983518511" sldId="319"/>
            <ac:cxnSpMk id="11" creationId="{74A53927-7653-6C34-C626-32AF9965F5F5}"/>
          </ac:cxnSpMkLst>
        </pc:cxnChg>
        <pc:cxnChg chg="add mod">
          <ac:chgData name="Ross Maguire" userId="d820063d-672e-4af0-be0e-a61bfcb76138" providerId="ADAL" clId="{F360E84E-C59D-2546-ABFD-577547E868D2}" dt="2023-02-07T16:57:18.095" v="2019" actId="1076"/>
          <ac:cxnSpMkLst>
            <pc:docMk/>
            <pc:sldMk cId="1983518511" sldId="319"/>
            <ac:cxnSpMk id="12" creationId="{BAE76184-8255-ACF9-150E-3B6EDB9E1C06}"/>
          </ac:cxnSpMkLst>
        </pc:cxnChg>
        <pc:cxnChg chg="add mod">
          <ac:chgData name="Ross Maguire" userId="d820063d-672e-4af0-be0e-a61bfcb76138" providerId="ADAL" clId="{F360E84E-C59D-2546-ABFD-577547E868D2}" dt="2023-02-07T16:57:18.095" v="2019" actId="1076"/>
          <ac:cxnSpMkLst>
            <pc:docMk/>
            <pc:sldMk cId="1983518511" sldId="319"/>
            <ac:cxnSpMk id="13" creationId="{DAB44A2D-6174-8A47-9597-7ECA6A0D3E54}"/>
          </ac:cxnSpMkLst>
        </pc:cxnChg>
        <pc:cxnChg chg="add mod">
          <ac:chgData name="Ross Maguire" userId="d820063d-672e-4af0-be0e-a61bfcb76138" providerId="ADAL" clId="{F360E84E-C59D-2546-ABFD-577547E868D2}" dt="2023-02-07T17:04:15.722" v="2204" actId="1582"/>
          <ac:cxnSpMkLst>
            <pc:docMk/>
            <pc:sldMk cId="1983518511" sldId="319"/>
            <ac:cxnSpMk id="25" creationId="{1881D595-E890-8B30-EB2F-C8611769D6A7}"/>
          </ac:cxnSpMkLst>
        </pc:cxnChg>
        <pc:cxnChg chg="add mod">
          <ac:chgData name="Ross Maguire" userId="d820063d-672e-4af0-be0e-a61bfcb76138" providerId="ADAL" clId="{F360E84E-C59D-2546-ABFD-577547E868D2}" dt="2023-02-07T17:04:34.475" v="2207" actId="1582"/>
          <ac:cxnSpMkLst>
            <pc:docMk/>
            <pc:sldMk cId="1983518511" sldId="319"/>
            <ac:cxnSpMk id="27" creationId="{4F6A2A40-38AE-425A-FDDA-B0CEFB275880}"/>
          </ac:cxnSpMkLst>
        </pc:cxnChg>
        <pc:cxnChg chg="add mod">
          <ac:chgData name="Ross Maguire" userId="d820063d-672e-4af0-be0e-a61bfcb76138" providerId="ADAL" clId="{F360E84E-C59D-2546-ABFD-577547E868D2}" dt="2023-02-07T17:05:28.994" v="2210" actId="1582"/>
          <ac:cxnSpMkLst>
            <pc:docMk/>
            <pc:sldMk cId="1983518511" sldId="319"/>
            <ac:cxnSpMk id="29" creationId="{E65F3EF3-496C-8A7B-4FBD-7C9C1E82FA25}"/>
          </ac:cxnSpMkLst>
        </pc:cxnChg>
      </pc:sldChg>
      <pc:sldChg chg="addSp modSp new mod">
        <pc:chgData name="Ross Maguire" userId="d820063d-672e-4af0-be0e-a61bfcb76138" providerId="ADAL" clId="{F360E84E-C59D-2546-ABFD-577547E868D2}" dt="2023-02-07T21:45:16.265" v="3399" actId="20577"/>
        <pc:sldMkLst>
          <pc:docMk/>
          <pc:sldMk cId="4211165547" sldId="320"/>
        </pc:sldMkLst>
        <pc:spChg chg="mod">
          <ac:chgData name="Ross Maguire" userId="d820063d-672e-4af0-be0e-a61bfcb76138" providerId="ADAL" clId="{F360E84E-C59D-2546-ABFD-577547E868D2}" dt="2023-02-07T21:45:16.265" v="3399" actId="20577"/>
          <ac:spMkLst>
            <pc:docMk/>
            <pc:sldMk cId="4211165547" sldId="320"/>
            <ac:spMk id="2" creationId="{7E2928F8-730D-20DF-7D8A-CA8518132B9F}"/>
          </ac:spMkLst>
        </pc:spChg>
        <pc:spChg chg="add mod">
          <ac:chgData name="Ross Maguire" userId="d820063d-672e-4af0-be0e-a61bfcb76138" providerId="ADAL" clId="{F360E84E-C59D-2546-ABFD-577547E868D2}" dt="2023-02-07T17:18:19.122" v="2454"/>
          <ac:spMkLst>
            <pc:docMk/>
            <pc:sldMk cId="4211165547" sldId="320"/>
            <ac:spMk id="4" creationId="{7FD11E81-A1FD-1D99-9F32-677569D7B523}"/>
          </ac:spMkLst>
        </pc:spChg>
        <pc:picChg chg="add mod">
          <ac:chgData name="Ross Maguire" userId="d820063d-672e-4af0-be0e-a61bfcb76138" providerId="ADAL" clId="{F360E84E-C59D-2546-ABFD-577547E868D2}" dt="2023-02-07T17:18:19.122" v="2454"/>
          <ac:picMkLst>
            <pc:docMk/>
            <pc:sldMk cId="4211165547" sldId="320"/>
            <ac:picMk id="3" creationId="{91767374-A7DD-0121-B8AE-75326F719F14}"/>
          </ac:picMkLst>
        </pc:picChg>
      </pc:sldChg>
      <pc:sldChg chg="addSp modSp new mod modAnim">
        <pc:chgData name="Ross Maguire" userId="d820063d-672e-4af0-be0e-a61bfcb76138" providerId="ADAL" clId="{F360E84E-C59D-2546-ABFD-577547E868D2}" dt="2023-02-09T01:59:42.188" v="5300" actId="1076"/>
        <pc:sldMkLst>
          <pc:docMk/>
          <pc:sldMk cId="4157991256" sldId="321"/>
        </pc:sldMkLst>
        <pc:spChg chg="mod">
          <ac:chgData name="Ross Maguire" userId="d820063d-672e-4af0-be0e-a61bfcb76138" providerId="ADAL" clId="{F360E84E-C59D-2546-ABFD-577547E868D2}" dt="2023-02-09T00:38:37.297" v="5257" actId="20577"/>
          <ac:spMkLst>
            <pc:docMk/>
            <pc:sldMk cId="4157991256" sldId="321"/>
            <ac:spMk id="2" creationId="{F7570859-DBCF-A2B4-501F-C027E6B58251}"/>
          </ac:spMkLst>
        </pc:spChg>
        <pc:spChg chg="add mod">
          <ac:chgData name="Ross Maguire" userId="d820063d-672e-4af0-be0e-a61bfcb76138" providerId="ADAL" clId="{F360E84E-C59D-2546-ABFD-577547E868D2}" dt="2023-02-07T18:04:33.629" v="2831" actId="1076"/>
          <ac:spMkLst>
            <pc:docMk/>
            <pc:sldMk cId="4157991256" sldId="321"/>
            <ac:spMk id="7" creationId="{13717C9B-47FC-0795-D7E3-267600F501F9}"/>
          </ac:spMkLst>
        </pc:spChg>
        <pc:spChg chg="add mod">
          <ac:chgData name="Ross Maguire" userId="d820063d-672e-4af0-be0e-a61bfcb76138" providerId="ADAL" clId="{F360E84E-C59D-2546-ABFD-577547E868D2}" dt="2023-02-07T18:04:33.629" v="2831" actId="1076"/>
          <ac:spMkLst>
            <pc:docMk/>
            <pc:sldMk cId="4157991256" sldId="321"/>
            <ac:spMk id="10" creationId="{46A75CC6-8985-A2B6-586D-FE46754C5D10}"/>
          </ac:spMkLst>
        </pc:spChg>
        <pc:spChg chg="add mod">
          <ac:chgData name="Ross Maguire" userId="d820063d-672e-4af0-be0e-a61bfcb76138" providerId="ADAL" clId="{F360E84E-C59D-2546-ABFD-577547E868D2}" dt="2023-02-09T01:58:36.090" v="5299" actId="1076"/>
          <ac:spMkLst>
            <pc:docMk/>
            <pc:sldMk cId="4157991256" sldId="321"/>
            <ac:spMk id="13" creationId="{2CC0C658-A581-EE17-36BF-B1330F9B8B40}"/>
          </ac:spMkLst>
        </pc:spChg>
        <pc:spChg chg="add mod">
          <ac:chgData name="Ross Maguire" userId="d820063d-672e-4af0-be0e-a61bfcb76138" providerId="ADAL" clId="{F360E84E-C59D-2546-ABFD-577547E868D2}" dt="2023-02-08T18:14:21.426" v="3992" actId="14100"/>
          <ac:spMkLst>
            <pc:docMk/>
            <pc:sldMk cId="4157991256" sldId="321"/>
            <ac:spMk id="15" creationId="{8C363F12-18BF-6E5F-6186-E187F20AF6FA}"/>
          </ac:spMkLst>
        </pc:spChg>
        <pc:spChg chg="add mod">
          <ac:chgData name="Ross Maguire" userId="d820063d-672e-4af0-be0e-a61bfcb76138" providerId="ADAL" clId="{F360E84E-C59D-2546-ABFD-577547E868D2}" dt="2023-02-08T18:15:31.108" v="4000" actId="1076"/>
          <ac:spMkLst>
            <pc:docMk/>
            <pc:sldMk cId="4157991256" sldId="321"/>
            <ac:spMk id="16" creationId="{C66A7C92-F7CB-86AB-7F34-5371F61B887E}"/>
          </ac:spMkLst>
        </pc:spChg>
        <pc:spChg chg="add mod">
          <ac:chgData name="Ross Maguire" userId="d820063d-672e-4af0-be0e-a61bfcb76138" providerId="ADAL" clId="{F360E84E-C59D-2546-ABFD-577547E868D2}" dt="2023-02-09T01:59:42.188" v="5300" actId="1076"/>
          <ac:spMkLst>
            <pc:docMk/>
            <pc:sldMk cId="4157991256" sldId="321"/>
            <ac:spMk id="17" creationId="{37EFE933-4EAB-70AF-0230-7BF0D32CDA68}"/>
          </ac:spMkLst>
        </pc:spChg>
        <pc:picChg chg="add mod modCrop">
          <ac:chgData name="Ross Maguire" userId="d820063d-672e-4af0-be0e-a61bfcb76138" providerId="ADAL" clId="{F360E84E-C59D-2546-ABFD-577547E868D2}" dt="2023-02-08T18:13:08.760" v="3971" actId="1076"/>
          <ac:picMkLst>
            <pc:docMk/>
            <pc:sldMk cId="4157991256" sldId="321"/>
            <ac:picMk id="4" creationId="{0451B4ED-5233-F8DF-ACF8-512658374305}"/>
          </ac:picMkLst>
        </pc:picChg>
        <pc:picChg chg="add mod">
          <ac:chgData name="Ross Maguire" userId="d820063d-672e-4af0-be0e-a61bfcb76138" providerId="ADAL" clId="{F360E84E-C59D-2546-ABFD-577547E868D2}" dt="2023-02-07T18:04:33.629" v="2831" actId="1076"/>
          <ac:picMkLst>
            <pc:docMk/>
            <pc:sldMk cId="4157991256" sldId="321"/>
            <ac:picMk id="6" creationId="{0107601C-3567-D58F-A99F-121D42C3A41B}"/>
          </ac:picMkLst>
        </pc:picChg>
        <pc:picChg chg="add mod">
          <ac:chgData name="Ross Maguire" userId="d820063d-672e-4af0-be0e-a61bfcb76138" providerId="ADAL" clId="{F360E84E-C59D-2546-ABFD-577547E868D2}" dt="2023-02-07T18:04:33.629" v="2831" actId="1076"/>
          <ac:picMkLst>
            <pc:docMk/>
            <pc:sldMk cId="4157991256" sldId="321"/>
            <ac:picMk id="9" creationId="{0B9877CB-1FDC-7EC7-D9BD-54A88AD716E8}"/>
          </ac:picMkLst>
        </pc:picChg>
        <pc:picChg chg="add mod modCrop">
          <ac:chgData name="Ross Maguire" userId="d820063d-672e-4af0-be0e-a61bfcb76138" providerId="ADAL" clId="{F360E84E-C59D-2546-ABFD-577547E868D2}" dt="2023-02-08T18:15:31.108" v="4000" actId="1076"/>
          <ac:picMkLst>
            <pc:docMk/>
            <pc:sldMk cId="4157991256" sldId="321"/>
            <ac:picMk id="12" creationId="{5995CDF3-48CA-7060-3668-1DF9BD49038F}"/>
          </ac:picMkLst>
        </pc:picChg>
        <pc:picChg chg="add mod">
          <ac:chgData name="Ross Maguire" userId="d820063d-672e-4af0-be0e-a61bfcb76138" providerId="ADAL" clId="{F360E84E-C59D-2546-ABFD-577547E868D2}" dt="2023-02-08T18:13:10.067" v="3972" actId="1076"/>
          <ac:picMkLst>
            <pc:docMk/>
            <pc:sldMk cId="4157991256" sldId="321"/>
            <ac:picMk id="14" creationId="{6C2B9A25-BB8D-39E7-A694-02F1FFF4F7A0}"/>
          </ac:picMkLst>
        </pc:picChg>
      </pc:sldChg>
      <pc:sldChg chg="addSp modSp new mod modAnim">
        <pc:chgData name="Ross Maguire" userId="d820063d-672e-4af0-be0e-a61bfcb76138" providerId="ADAL" clId="{F360E84E-C59D-2546-ABFD-577547E868D2}" dt="2023-02-08T21:13:18.830" v="4538" actId="20577"/>
        <pc:sldMkLst>
          <pc:docMk/>
          <pc:sldMk cId="2892261666" sldId="322"/>
        </pc:sldMkLst>
        <pc:spChg chg="mod">
          <ac:chgData name="Ross Maguire" userId="d820063d-672e-4af0-be0e-a61bfcb76138" providerId="ADAL" clId="{F360E84E-C59D-2546-ABFD-577547E868D2}" dt="2023-02-08T21:13:18.830" v="4538" actId="20577"/>
          <ac:spMkLst>
            <pc:docMk/>
            <pc:sldMk cId="2892261666" sldId="322"/>
            <ac:spMk id="2" creationId="{C512B0C8-60D6-A294-EDD1-19A302675D86}"/>
          </ac:spMkLst>
        </pc:spChg>
        <pc:picChg chg="add mod">
          <ac:chgData name="Ross Maguire" userId="d820063d-672e-4af0-be0e-a61bfcb76138" providerId="ADAL" clId="{F360E84E-C59D-2546-ABFD-577547E868D2}" dt="2023-02-08T15:56:09.840" v="3966" actId="1035"/>
          <ac:picMkLst>
            <pc:docMk/>
            <pc:sldMk cId="2892261666" sldId="322"/>
            <ac:picMk id="3" creationId="{F1433ACB-84E9-DF43-408F-6D81D01DA095}"/>
          </ac:picMkLst>
        </pc:picChg>
      </pc:sldChg>
      <pc:sldChg chg="modSp new del mod">
        <pc:chgData name="Ross Maguire" userId="d820063d-672e-4af0-be0e-a61bfcb76138" providerId="ADAL" clId="{F360E84E-C59D-2546-ABFD-577547E868D2}" dt="2023-02-07T18:05:29.888" v="2833" actId="2696"/>
        <pc:sldMkLst>
          <pc:docMk/>
          <pc:sldMk cId="353409270" sldId="323"/>
        </pc:sldMkLst>
        <pc:spChg chg="mod">
          <ac:chgData name="Ross Maguire" userId="d820063d-672e-4af0-be0e-a61bfcb76138" providerId="ADAL" clId="{F360E84E-C59D-2546-ABFD-577547E868D2}" dt="2023-02-07T17:21:18.404" v="2547" actId="20577"/>
          <ac:spMkLst>
            <pc:docMk/>
            <pc:sldMk cId="353409270" sldId="323"/>
            <ac:spMk id="2" creationId="{0AED81C4-1CC8-31E6-B5B6-B6704B27F0D0}"/>
          </ac:spMkLst>
        </pc:spChg>
      </pc:sldChg>
      <pc:sldChg chg="add del">
        <pc:chgData name="Ross Maguire" userId="d820063d-672e-4af0-be0e-a61bfcb76138" providerId="ADAL" clId="{F360E84E-C59D-2546-ABFD-577547E868D2}" dt="2023-02-07T17:14:13.828" v="2452" actId="2696"/>
        <pc:sldMkLst>
          <pc:docMk/>
          <pc:sldMk cId="2014086646" sldId="440"/>
        </pc:sldMkLst>
      </pc:sldChg>
      <pc:sldChg chg="add del">
        <pc:chgData name="Ross Maguire" userId="d820063d-672e-4af0-be0e-a61bfcb76138" providerId="ADAL" clId="{F360E84E-C59D-2546-ABFD-577547E868D2}" dt="2023-02-07T21:16:04.688" v="3192" actId="2696"/>
        <pc:sldMkLst>
          <pc:docMk/>
          <pc:sldMk cId="3946232102" sldId="448"/>
        </pc:sldMkLst>
      </pc:sldChg>
      <pc:sldChg chg="modSp add del mod">
        <pc:chgData name="Ross Maguire" userId="d820063d-672e-4af0-be0e-a61bfcb76138" providerId="ADAL" clId="{F360E84E-C59D-2546-ABFD-577547E868D2}" dt="2023-02-07T21:43:08.045" v="3398" actId="2696"/>
        <pc:sldMkLst>
          <pc:docMk/>
          <pc:sldMk cId="827477176" sldId="450"/>
        </pc:sldMkLst>
        <pc:spChg chg="mod">
          <ac:chgData name="Ross Maguire" userId="d820063d-672e-4af0-be0e-a61bfcb76138" providerId="ADAL" clId="{F360E84E-C59D-2546-ABFD-577547E868D2}" dt="2023-02-07T21:16:24.924" v="3195" actId="1036"/>
          <ac:spMkLst>
            <pc:docMk/>
            <pc:sldMk cId="827477176" sldId="450"/>
            <ac:spMk id="10" creationId="{2DE5ECBB-2338-FA44-A60B-24F64DE7CDAA}"/>
          </ac:spMkLst>
        </pc:spChg>
        <pc:spChg chg="mod">
          <ac:chgData name="Ross Maguire" userId="d820063d-672e-4af0-be0e-a61bfcb76138" providerId="ADAL" clId="{F360E84E-C59D-2546-ABFD-577547E868D2}" dt="2023-02-07T21:16:22.303" v="3193" actId="1076"/>
          <ac:spMkLst>
            <pc:docMk/>
            <pc:sldMk cId="827477176" sldId="450"/>
            <ac:spMk id="22" creationId="{91137E86-F358-CE47-9908-6D2BCE30C950}"/>
          </ac:spMkLst>
        </pc:spChg>
      </pc:sldChg>
      <pc:sldChg chg="addSp modSp new mod ord">
        <pc:chgData name="Ross Maguire" userId="d820063d-672e-4af0-be0e-a61bfcb76138" providerId="ADAL" clId="{F360E84E-C59D-2546-ABFD-577547E868D2}" dt="2023-02-07T20:17:40.357" v="3161" actId="1076"/>
        <pc:sldMkLst>
          <pc:docMk/>
          <pc:sldMk cId="980054786" sldId="451"/>
        </pc:sldMkLst>
        <pc:spChg chg="mod">
          <ac:chgData name="Ross Maguire" userId="d820063d-672e-4af0-be0e-a61bfcb76138" providerId="ADAL" clId="{F360E84E-C59D-2546-ABFD-577547E868D2}" dt="2023-02-07T20:16:52.452" v="3146" actId="20577"/>
          <ac:spMkLst>
            <pc:docMk/>
            <pc:sldMk cId="980054786" sldId="451"/>
            <ac:spMk id="2" creationId="{D76B6BF3-7B01-0AB7-48E2-2A62EFFFEB58}"/>
          </ac:spMkLst>
        </pc:spChg>
        <pc:spChg chg="add mod">
          <ac:chgData name="Ross Maguire" userId="d820063d-672e-4af0-be0e-a61bfcb76138" providerId="ADAL" clId="{F360E84E-C59D-2546-ABFD-577547E868D2}" dt="2023-02-07T20:17:40.357" v="3161" actId="1076"/>
          <ac:spMkLst>
            <pc:docMk/>
            <pc:sldMk cId="980054786" sldId="451"/>
            <ac:spMk id="7" creationId="{3A5BC200-6927-24E4-7F75-587D103B3223}"/>
          </ac:spMkLst>
        </pc:spChg>
        <pc:picChg chg="add mod">
          <ac:chgData name="Ross Maguire" userId="d820063d-672e-4af0-be0e-a61bfcb76138" providerId="ADAL" clId="{F360E84E-C59D-2546-ABFD-577547E868D2}" dt="2023-02-07T18:30:20.813" v="2840" actId="14100"/>
          <ac:picMkLst>
            <pc:docMk/>
            <pc:sldMk cId="980054786" sldId="451"/>
            <ac:picMk id="4" creationId="{7CCF59EE-C2C8-8286-6F93-2CAC42C27933}"/>
          </ac:picMkLst>
        </pc:picChg>
        <pc:cxnChg chg="add mod">
          <ac:chgData name="Ross Maguire" userId="d820063d-672e-4af0-be0e-a61bfcb76138" providerId="ADAL" clId="{F360E84E-C59D-2546-ABFD-577547E868D2}" dt="2023-02-07T20:17:09.357" v="3148" actId="1582"/>
          <ac:cxnSpMkLst>
            <pc:docMk/>
            <pc:sldMk cId="980054786" sldId="451"/>
            <ac:cxnSpMk id="6" creationId="{A0CC9B23-7A15-9341-CDE6-E6AA468926B9}"/>
          </ac:cxnSpMkLst>
        </pc:cxnChg>
      </pc:sldChg>
      <pc:sldChg chg="addSp modSp new mod modAnim">
        <pc:chgData name="Ross Maguire" userId="d820063d-672e-4af0-be0e-a61bfcb76138" providerId="ADAL" clId="{F360E84E-C59D-2546-ABFD-577547E868D2}" dt="2023-02-07T18:56:47.268" v="2865"/>
        <pc:sldMkLst>
          <pc:docMk/>
          <pc:sldMk cId="3537184407" sldId="452"/>
        </pc:sldMkLst>
        <pc:spChg chg="mod">
          <ac:chgData name="Ross Maguire" userId="d820063d-672e-4af0-be0e-a61bfcb76138" providerId="ADAL" clId="{F360E84E-C59D-2546-ABFD-577547E868D2}" dt="2023-02-07T18:38:36.944" v="2859" actId="20577"/>
          <ac:spMkLst>
            <pc:docMk/>
            <pc:sldMk cId="3537184407" sldId="452"/>
            <ac:spMk id="2" creationId="{8ED301A2-0491-B6B1-B514-1A36F629BC12}"/>
          </ac:spMkLst>
        </pc:spChg>
        <pc:spChg chg="add mod">
          <ac:chgData name="Ross Maguire" userId="d820063d-672e-4af0-be0e-a61bfcb76138" providerId="ADAL" clId="{F360E84E-C59D-2546-ABFD-577547E868D2}" dt="2023-02-07T18:56:10.411" v="2864" actId="2085"/>
          <ac:spMkLst>
            <pc:docMk/>
            <pc:sldMk cId="3537184407" sldId="452"/>
            <ac:spMk id="5" creationId="{165AEB98-C45C-2EE4-D9EE-254CB0E12EF8}"/>
          </ac:spMkLst>
        </pc:spChg>
        <pc:picChg chg="add mod">
          <ac:chgData name="Ross Maguire" userId="d820063d-672e-4af0-be0e-a61bfcb76138" providerId="ADAL" clId="{F360E84E-C59D-2546-ABFD-577547E868D2}" dt="2023-02-07T18:55:13.179" v="2861" actId="1076"/>
          <ac:picMkLst>
            <pc:docMk/>
            <pc:sldMk cId="3537184407" sldId="452"/>
            <ac:picMk id="4" creationId="{FA815192-3BB5-8FEB-602D-3D53AC65C47F}"/>
          </ac:picMkLst>
        </pc:picChg>
      </pc:sldChg>
      <pc:sldChg chg="addSp modSp new mod">
        <pc:chgData name="Ross Maguire" userId="d820063d-672e-4af0-be0e-a61bfcb76138" providerId="ADAL" clId="{F360E84E-C59D-2546-ABFD-577547E868D2}" dt="2023-02-07T20:16:10.489" v="3115" actId="20577"/>
        <pc:sldMkLst>
          <pc:docMk/>
          <pc:sldMk cId="246284436" sldId="453"/>
        </pc:sldMkLst>
        <pc:spChg chg="mod">
          <ac:chgData name="Ross Maguire" userId="d820063d-672e-4af0-be0e-a61bfcb76138" providerId="ADAL" clId="{F360E84E-C59D-2546-ABFD-577547E868D2}" dt="2023-02-07T20:16:10.489" v="3115" actId="20577"/>
          <ac:spMkLst>
            <pc:docMk/>
            <pc:sldMk cId="246284436" sldId="453"/>
            <ac:spMk id="2" creationId="{07F5A2CC-688C-88E1-6C6E-BBFD165549F9}"/>
          </ac:spMkLst>
        </pc:spChg>
        <pc:picChg chg="add mod">
          <ac:chgData name="Ross Maguire" userId="d820063d-672e-4af0-be0e-a61bfcb76138" providerId="ADAL" clId="{F360E84E-C59D-2546-ABFD-577547E868D2}" dt="2023-02-07T19:43:57.682" v="2922" actId="1076"/>
          <ac:picMkLst>
            <pc:docMk/>
            <pc:sldMk cId="246284436" sldId="453"/>
            <ac:picMk id="4" creationId="{D3266F3C-3187-A92C-2C55-171AF2D8246A}"/>
          </ac:picMkLst>
        </pc:picChg>
      </pc:sldChg>
      <pc:sldChg chg="addSp modSp new mod modAnim">
        <pc:chgData name="Ross Maguire" userId="d820063d-672e-4af0-be0e-a61bfcb76138" providerId="ADAL" clId="{F360E84E-C59D-2546-ABFD-577547E868D2}" dt="2023-02-08T19:59:56.793" v="4359"/>
        <pc:sldMkLst>
          <pc:docMk/>
          <pc:sldMk cId="3194620099" sldId="454"/>
        </pc:sldMkLst>
        <pc:spChg chg="mod">
          <ac:chgData name="Ross Maguire" userId="d820063d-672e-4af0-be0e-a61bfcb76138" providerId="ADAL" clId="{F360E84E-C59D-2546-ABFD-577547E868D2}" dt="2023-02-07T20:02:37.483" v="3006" actId="20577"/>
          <ac:spMkLst>
            <pc:docMk/>
            <pc:sldMk cId="3194620099" sldId="454"/>
            <ac:spMk id="2" creationId="{A88E365C-9B60-1B79-5536-E75AA30B5EA9}"/>
          </ac:spMkLst>
        </pc:spChg>
        <pc:picChg chg="add mod">
          <ac:chgData name="Ross Maguire" userId="d820063d-672e-4af0-be0e-a61bfcb76138" providerId="ADAL" clId="{F360E84E-C59D-2546-ABFD-577547E868D2}" dt="2023-02-07T20:13:42.564" v="3070" actId="1076"/>
          <ac:picMkLst>
            <pc:docMk/>
            <pc:sldMk cId="3194620099" sldId="454"/>
            <ac:picMk id="4" creationId="{37534C0A-94E2-E4E0-B2EC-CA75A658466E}"/>
          </ac:picMkLst>
        </pc:picChg>
        <pc:picChg chg="add mod">
          <ac:chgData name="Ross Maguire" userId="d820063d-672e-4af0-be0e-a61bfcb76138" providerId="ADAL" clId="{F360E84E-C59D-2546-ABFD-577547E868D2}" dt="2023-02-07T20:13:38.146" v="3069" actId="1076"/>
          <ac:picMkLst>
            <pc:docMk/>
            <pc:sldMk cId="3194620099" sldId="454"/>
            <ac:picMk id="6" creationId="{5BB2F316-7B98-A35F-2D14-062B0F2F28DF}"/>
          </ac:picMkLst>
        </pc:picChg>
        <pc:picChg chg="add mod">
          <ac:chgData name="Ross Maguire" userId="d820063d-672e-4af0-be0e-a61bfcb76138" providerId="ADAL" clId="{F360E84E-C59D-2546-ABFD-577547E868D2}" dt="2023-02-08T19:43:37.536" v="4261" actId="1076"/>
          <ac:picMkLst>
            <pc:docMk/>
            <pc:sldMk cId="3194620099" sldId="454"/>
            <ac:picMk id="7" creationId="{5A31FF99-1AFF-1683-1BC1-D671A5209683}"/>
          </ac:picMkLst>
        </pc:picChg>
      </pc:sldChg>
      <pc:sldChg chg="addSp modSp new mod modAnim">
        <pc:chgData name="Ross Maguire" userId="d820063d-672e-4af0-be0e-a61bfcb76138" providerId="ADAL" clId="{F360E84E-C59D-2546-ABFD-577547E868D2}" dt="2023-02-08T18:57:46.287" v="4251" actId="20577"/>
        <pc:sldMkLst>
          <pc:docMk/>
          <pc:sldMk cId="1842346074" sldId="455"/>
        </pc:sldMkLst>
        <pc:spChg chg="mod">
          <ac:chgData name="Ross Maguire" userId="d820063d-672e-4af0-be0e-a61bfcb76138" providerId="ADAL" clId="{F360E84E-C59D-2546-ABFD-577547E868D2}" dt="2023-02-07T20:05:24.710" v="3055" actId="20577"/>
          <ac:spMkLst>
            <pc:docMk/>
            <pc:sldMk cId="1842346074" sldId="455"/>
            <ac:spMk id="2" creationId="{DF069357-FC78-74DA-76C2-A53AB9108D4A}"/>
          </ac:spMkLst>
        </pc:spChg>
        <pc:spChg chg="add mod">
          <ac:chgData name="Ross Maguire" userId="d820063d-672e-4af0-be0e-a61bfcb76138" providerId="ADAL" clId="{F360E84E-C59D-2546-ABFD-577547E868D2}" dt="2023-02-08T18:57:46.287" v="4251" actId="20577"/>
          <ac:spMkLst>
            <pc:docMk/>
            <pc:sldMk cId="1842346074" sldId="455"/>
            <ac:spMk id="4" creationId="{C6C148C6-7FF4-DCC7-E031-EE70F7EEFA7B}"/>
          </ac:spMkLst>
        </pc:spChg>
        <pc:picChg chg="add mod">
          <ac:chgData name="Ross Maguire" userId="d820063d-672e-4af0-be0e-a61bfcb76138" providerId="ADAL" clId="{F360E84E-C59D-2546-ABFD-577547E868D2}" dt="2023-02-08T15:38:53.256" v="3405" actId="1076"/>
          <ac:picMkLst>
            <pc:docMk/>
            <pc:sldMk cId="1842346074" sldId="455"/>
            <ac:picMk id="3" creationId="{26EE4AE0-94B1-52B9-1216-0BF36CFB8B09}"/>
          </ac:picMkLst>
        </pc:picChg>
      </pc:sldChg>
      <pc:sldChg chg="addSp delSp modSp new mod modAnim">
        <pc:chgData name="Ross Maguire" userId="d820063d-672e-4af0-be0e-a61bfcb76138" providerId="ADAL" clId="{F360E84E-C59D-2546-ABFD-577547E868D2}" dt="2023-02-08T18:26:46.028" v="4110"/>
        <pc:sldMkLst>
          <pc:docMk/>
          <pc:sldMk cId="1268637248" sldId="456"/>
        </pc:sldMkLst>
        <pc:spChg chg="mod">
          <ac:chgData name="Ross Maguire" userId="d820063d-672e-4af0-be0e-a61bfcb76138" providerId="ADAL" clId="{F360E84E-C59D-2546-ABFD-577547E868D2}" dt="2023-02-07T21:15:29.480" v="3189" actId="20577"/>
          <ac:spMkLst>
            <pc:docMk/>
            <pc:sldMk cId="1268637248" sldId="456"/>
            <ac:spMk id="2" creationId="{54EBC97F-5A8D-EC47-4DB5-40FA106138C0}"/>
          </ac:spMkLst>
        </pc:spChg>
        <pc:spChg chg="add mod">
          <ac:chgData name="Ross Maguire" userId="d820063d-672e-4af0-be0e-a61bfcb76138" providerId="ADAL" clId="{F360E84E-C59D-2546-ABFD-577547E868D2}" dt="2023-02-07T21:15:57.353" v="3191" actId="1076"/>
          <ac:spMkLst>
            <pc:docMk/>
            <pc:sldMk cId="1268637248" sldId="456"/>
            <ac:spMk id="4" creationId="{B7C8818B-5C05-5F5D-2740-72C5C40C2730}"/>
          </ac:spMkLst>
        </pc:spChg>
        <pc:spChg chg="add mod">
          <ac:chgData name="Ross Maguire" userId="d820063d-672e-4af0-be0e-a61bfcb76138" providerId="ADAL" clId="{F360E84E-C59D-2546-ABFD-577547E868D2}" dt="2023-02-07T21:15:57.353" v="3191" actId="1076"/>
          <ac:spMkLst>
            <pc:docMk/>
            <pc:sldMk cId="1268637248" sldId="456"/>
            <ac:spMk id="5" creationId="{B2F4CF09-6D47-78AE-3A8F-7CC574F3300B}"/>
          </ac:spMkLst>
        </pc:spChg>
        <pc:spChg chg="add mod">
          <ac:chgData name="Ross Maguire" userId="d820063d-672e-4af0-be0e-a61bfcb76138" providerId="ADAL" clId="{F360E84E-C59D-2546-ABFD-577547E868D2}" dt="2023-02-07T21:15:57.353" v="3191" actId="1076"/>
          <ac:spMkLst>
            <pc:docMk/>
            <pc:sldMk cId="1268637248" sldId="456"/>
            <ac:spMk id="6" creationId="{126E8AD8-A1EE-A14B-8B66-2BE81D8DB7C2}"/>
          </ac:spMkLst>
        </pc:spChg>
        <pc:spChg chg="add mod">
          <ac:chgData name="Ross Maguire" userId="d820063d-672e-4af0-be0e-a61bfcb76138" providerId="ADAL" clId="{F360E84E-C59D-2546-ABFD-577547E868D2}" dt="2023-02-07T21:15:57.353" v="3191" actId="1076"/>
          <ac:spMkLst>
            <pc:docMk/>
            <pc:sldMk cId="1268637248" sldId="456"/>
            <ac:spMk id="7" creationId="{80E4100F-28E1-942C-9F72-530A041945E1}"/>
          </ac:spMkLst>
        </pc:spChg>
        <pc:spChg chg="add del mod">
          <ac:chgData name="Ross Maguire" userId="d820063d-672e-4af0-be0e-a61bfcb76138" providerId="ADAL" clId="{F360E84E-C59D-2546-ABFD-577547E868D2}" dt="2023-02-07T21:17:03.677" v="3198" actId="478"/>
          <ac:spMkLst>
            <pc:docMk/>
            <pc:sldMk cId="1268637248" sldId="456"/>
            <ac:spMk id="9" creationId="{8C8EEEF7-B6AB-8DA5-08A7-DDBC364DFAC8}"/>
          </ac:spMkLst>
        </pc:spChg>
        <pc:spChg chg="add mod">
          <ac:chgData name="Ross Maguire" userId="d820063d-672e-4af0-be0e-a61bfcb76138" providerId="ADAL" clId="{F360E84E-C59D-2546-ABFD-577547E868D2}" dt="2023-02-07T21:20:29.984" v="3232" actId="1076"/>
          <ac:spMkLst>
            <pc:docMk/>
            <pc:sldMk cId="1268637248" sldId="456"/>
            <ac:spMk id="10" creationId="{36826EDE-7C50-DA36-88EE-04500E04436E}"/>
          </ac:spMkLst>
        </pc:spChg>
        <pc:spChg chg="add del mod">
          <ac:chgData name="Ross Maguire" userId="d820063d-672e-4af0-be0e-a61bfcb76138" providerId="ADAL" clId="{F360E84E-C59D-2546-ABFD-577547E868D2}" dt="2023-02-07T21:17:08.130" v="3199" actId="478"/>
          <ac:spMkLst>
            <pc:docMk/>
            <pc:sldMk cId="1268637248" sldId="456"/>
            <ac:spMk id="11" creationId="{45ECE738-5BC9-7695-442F-0F7276E32201}"/>
          </ac:spMkLst>
        </pc:spChg>
        <pc:spChg chg="add mod">
          <ac:chgData name="Ross Maguire" userId="d820063d-672e-4af0-be0e-a61bfcb76138" providerId="ADAL" clId="{F360E84E-C59D-2546-ABFD-577547E868D2}" dt="2023-02-07T21:22:15.010" v="3265" actId="1076"/>
          <ac:spMkLst>
            <pc:docMk/>
            <pc:sldMk cId="1268637248" sldId="456"/>
            <ac:spMk id="12" creationId="{82B0A1D2-EBE9-BF9D-3586-0B50323FC7F3}"/>
          </ac:spMkLst>
        </pc:spChg>
        <pc:spChg chg="add mod">
          <ac:chgData name="Ross Maguire" userId="d820063d-672e-4af0-be0e-a61bfcb76138" providerId="ADAL" clId="{F360E84E-C59D-2546-ABFD-577547E868D2}" dt="2023-02-07T21:24:41.609" v="3301" actId="1076"/>
          <ac:spMkLst>
            <pc:docMk/>
            <pc:sldMk cId="1268637248" sldId="456"/>
            <ac:spMk id="13" creationId="{E7E9D992-602B-5898-3DAA-FB41B7CDD1A6}"/>
          </ac:spMkLst>
        </pc:spChg>
        <pc:spChg chg="add mod">
          <ac:chgData name="Ross Maguire" userId="d820063d-672e-4af0-be0e-a61bfcb76138" providerId="ADAL" clId="{F360E84E-C59D-2546-ABFD-577547E868D2}" dt="2023-02-07T21:22:18.155" v="3266" actId="1076"/>
          <ac:spMkLst>
            <pc:docMk/>
            <pc:sldMk cId="1268637248" sldId="456"/>
            <ac:spMk id="14" creationId="{355BD5E1-7B63-B3D5-B4AC-863F9FD5FA12}"/>
          </ac:spMkLst>
        </pc:spChg>
        <pc:spChg chg="add mod">
          <ac:chgData name="Ross Maguire" userId="d820063d-672e-4af0-be0e-a61bfcb76138" providerId="ADAL" clId="{F360E84E-C59D-2546-ABFD-577547E868D2}" dt="2023-02-07T21:22:36.591" v="3273" actId="1076"/>
          <ac:spMkLst>
            <pc:docMk/>
            <pc:sldMk cId="1268637248" sldId="456"/>
            <ac:spMk id="15" creationId="{F7C36FD8-0D7B-D64C-E3CC-AF400ADBF425}"/>
          </ac:spMkLst>
        </pc:spChg>
        <pc:spChg chg="add mod">
          <ac:chgData name="Ross Maguire" userId="d820063d-672e-4af0-be0e-a61bfcb76138" providerId="ADAL" clId="{F360E84E-C59D-2546-ABFD-577547E868D2}" dt="2023-02-07T21:21:18.055" v="3240" actId="1076"/>
          <ac:spMkLst>
            <pc:docMk/>
            <pc:sldMk cId="1268637248" sldId="456"/>
            <ac:spMk id="17" creationId="{836245BC-A597-83B1-5D1E-7E2E9215D182}"/>
          </ac:spMkLst>
        </pc:spChg>
        <pc:spChg chg="add mod">
          <ac:chgData name="Ross Maguire" userId="d820063d-672e-4af0-be0e-a61bfcb76138" providerId="ADAL" clId="{F360E84E-C59D-2546-ABFD-577547E868D2}" dt="2023-02-07T21:23:55.362" v="3297" actId="1076"/>
          <ac:spMkLst>
            <pc:docMk/>
            <pc:sldMk cId="1268637248" sldId="456"/>
            <ac:spMk id="18" creationId="{BB125E4D-F7D8-9E7B-241D-44E76BE1BE40}"/>
          </ac:spMkLst>
        </pc:spChg>
        <pc:spChg chg="add mod">
          <ac:chgData name="Ross Maguire" userId="d820063d-672e-4af0-be0e-a61bfcb76138" providerId="ADAL" clId="{F360E84E-C59D-2546-ABFD-577547E868D2}" dt="2023-02-07T21:23:21.122" v="3286" actId="1076"/>
          <ac:spMkLst>
            <pc:docMk/>
            <pc:sldMk cId="1268637248" sldId="456"/>
            <ac:spMk id="19" creationId="{AB704279-ADF6-504C-913E-D6C3593589A4}"/>
          </ac:spMkLst>
        </pc:spChg>
        <pc:spChg chg="add mod">
          <ac:chgData name="Ross Maguire" userId="d820063d-672e-4af0-be0e-a61bfcb76138" providerId="ADAL" clId="{F360E84E-C59D-2546-ABFD-577547E868D2}" dt="2023-02-07T21:23:49.323" v="3296" actId="1076"/>
          <ac:spMkLst>
            <pc:docMk/>
            <pc:sldMk cId="1268637248" sldId="456"/>
            <ac:spMk id="20" creationId="{49D3074E-F80C-1386-B402-D9FE6B6EDDD4}"/>
          </ac:spMkLst>
        </pc:spChg>
        <pc:spChg chg="add mod">
          <ac:chgData name="Ross Maguire" userId="d820063d-672e-4af0-be0e-a61bfcb76138" providerId="ADAL" clId="{F360E84E-C59D-2546-ABFD-577547E868D2}" dt="2023-02-07T21:30:05.073" v="3331" actId="1076"/>
          <ac:spMkLst>
            <pc:docMk/>
            <pc:sldMk cId="1268637248" sldId="456"/>
            <ac:spMk id="21" creationId="{8D8A4911-EE3A-EC41-ED24-D29F2801B648}"/>
          </ac:spMkLst>
        </pc:spChg>
        <pc:spChg chg="add mod">
          <ac:chgData name="Ross Maguire" userId="d820063d-672e-4af0-be0e-a61bfcb76138" providerId="ADAL" clId="{F360E84E-C59D-2546-ABFD-577547E868D2}" dt="2023-02-07T21:24:36.876" v="3300" actId="1076"/>
          <ac:spMkLst>
            <pc:docMk/>
            <pc:sldMk cId="1268637248" sldId="456"/>
            <ac:spMk id="22" creationId="{69020D5A-7E41-F0F0-3FD3-E4E5AC49D2E0}"/>
          </ac:spMkLst>
        </pc:spChg>
        <pc:spChg chg="add mod">
          <ac:chgData name="Ross Maguire" userId="d820063d-672e-4af0-be0e-a61bfcb76138" providerId="ADAL" clId="{F360E84E-C59D-2546-ABFD-577547E868D2}" dt="2023-02-07T21:27:00.399" v="3305" actId="1076"/>
          <ac:spMkLst>
            <pc:docMk/>
            <pc:sldMk cId="1268637248" sldId="456"/>
            <ac:spMk id="23" creationId="{0C090442-EA2A-0C5F-66EF-96EE7CC5821D}"/>
          </ac:spMkLst>
        </pc:spChg>
        <pc:spChg chg="add mod">
          <ac:chgData name="Ross Maguire" userId="d820063d-672e-4af0-be0e-a61bfcb76138" providerId="ADAL" clId="{F360E84E-C59D-2546-ABFD-577547E868D2}" dt="2023-02-07T21:27:47.328" v="3310" actId="1076"/>
          <ac:spMkLst>
            <pc:docMk/>
            <pc:sldMk cId="1268637248" sldId="456"/>
            <ac:spMk id="24" creationId="{FF3E5C05-4508-E802-7C84-FC38CAE58F00}"/>
          </ac:spMkLst>
        </pc:spChg>
        <pc:spChg chg="add del mod">
          <ac:chgData name="Ross Maguire" userId="d820063d-672e-4af0-be0e-a61bfcb76138" providerId="ADAL" clId="{F360E84E-C59D-2546-ABFD-577547E868D2}" dt="2023-02-07T21:28:34.716" v="3318" actId="478"/>
          <ac:spMkLst>
            <pc:docMk/>
            <pc:sldMk cId="1268637248" sldId="456"/>
            <ac:spMk id="25" creationId="{6FD1E79D-A37C-81E5-5294-C82AEC8FAE82}"/>
          </ac:spMkLst>
        </pc:spChg>
        <pc:spChg chg="add mod">
          <ac:chgData name="Ross Maguire" userId="d820063d-672e-4af0-be0e-a61bfcb76138" providerId="ADAL" clId="{F360E84E-C59D-2546-ABFD-577547E868D2}" dt="2023-02-07T21:29:35.322" v="3328" actId="1076"/>
          <ac:spMkLst>
            <pc:docMk/>
            <pc:sldMk cId="1268637248" sldId="456"/>
            <ac:spMk id="26" creationId="{4386CDA8-4691-6B20-62F6-426A222CACC4}"/>
          </ac:spMkLst>
        </pc:spChg>
        <pc:spChg chg="add mod">
          <ac:chgData name="Ross Maguire" userId="d820063d-672e-4af0-be0e-a61bfcb76138" providerId="ADAL" clId="{F360E84E-C59D-2546-ABFD-577547E868D2}" dt="2023-02-07T21:32:25.417" v="3337" actId="16959"/>
          <ac:spMkLst>
            <pc:docMk/>
            <pc:sldMk cId="1268637248" sldId="456"/>
            <ac:spMk id="27" creationId="{C0747E32-9FB9-EF2B-DB7F-EFD19E2C893C}"/>
          </ac:spMkLst>
        </pc:spChg>
        <pc:spChg chg="add mod">
          <ac:chgData name="Ross Maguire" userId="d820063d-672e-4af0-be0e-a61bfcb76138" providerId="ADAL" clId="{F360E84E-C59D-2546-ABFD-577547E868D2}" dt="2023-02-07T21:39:16.466" v="3394" actId="14100"/>
          <ac:spMkLst>
            <pc:docMk/>
            <pc:sldMk cId="1268637248" sldId="456"/>
            <ac:spMk id="28" creationId="{EE33DE7E-AAD7-195E-B3A6-1350570C1ADF}"/>
          </ac:spMkLst>
        </pc:spChg>
        <pc:spChg chg="add mod">
          <ac:chgData name="Ross Maguire" userId="d820063d-672e-4af0-be0e-a61bfcb76138" providerId="ADAL" clId="{F360E84E-C59D-2546-ABFD-577547E868D2}" dt="2023-02-07T21:39:11.293" v="3392" actId="1076"/>
          <ac:spMkLst>
            <pc:docMk/>
            <pc:sldMk cId="1268637248" sldId="456"/>
            <ac:spMk id="29" creationId="{BC7FD64E-AA49-DB5F-9893-32D4039BC868}"/>
          </ac:spMkLst>
        </pc:spChg>
        <pc:picChg chg="add mod">
          <ac:chgData name="Ross Maguire" userId="d820063d-672e-4af0-be0e-a61bfcb76138" providerId="ADAL" clId="{F360E84E-C59D-2546-ABFD-577547E868D2}" dt="2023-02-07T21:15:57.353" v="3191" actId="1076"/>
          <ac:picMkLst>
            <pc:docMk/>
            <pc:sldMk cId="1268637248" sldId="456"/>
            <ac:picMk id="3" creationId="{AE101546-6B1E-67AF-C76D-AAE99FAE3B7F}"/>
          </ac:picMkLst>
        </pc:picChg>
        <pc:picChg chg="add mod">
          <ac:chgData name="Ross Maguire" userId="d820063d-672e-4af0-be0e-a61bfcb76138" providerId="ADAL" clId="{F360E84E-C59D-2546-ABFD-577547E868D2}" dt="2023-02-07T21:15:57.353" v="3191" actId="1076"/>
          <ac:picMkLst>
            <pc:docMk/>
            <pc:sldMk cId="1268637248" sldId="456"/>
            <ac:picMk id="8" creationId="{03478B24-E911-844D-EB8A-9869B827A03D}"/>
          </ac:picMkLst>
        </pc:picChg>
      </pc:sldChg>
      <pc:sldChg chg="addSp delSp modSp new del mod">
        <pc:chgData name="Ross Maguire" userId="d820063d-672e-4af0-be0e-a61bfcb76138" providerId="ADAL" clId="{F360E84E-C59D-2546-ABFD-577547E868D2}" dt="2023-02-07T21:43:06.093" v="3397" actId="2696"/>
        <pc:sldMkLst>
          <pc:docMk/>
          <pc:sldMk cId="1403542813" sldId="457"/>
        </pc:sldMkLst>
        <pc:spChg chg="del">
          <ac:chgData name="Ross Maguire" userId="d820063d-672e-4af0-be0e-a61bfcb76138" providerId="ADAL" clId="{F360E84E-C59D-2546-ABFD-577547E868D2}" dt="2023-02-07T21:33:37.926" v="3346" actId="478"/>
          <ac:spMkLst>
            <pc:docMk/>
            <pc:sldMk cId="1403542813" sldId="457"/>
            <ac:spMk id="2" creationId="{1AC3EB31-7AEA-D287-152E-F5708E2172DE}"/>
          </ac:spMkLst>
        </pc:spChg>
        <pc:spChg chg="add mod">
          <ac:chgData name="Ross Maguire" userId="d820063d-672e-4af0-be0e-a61bfcb76138" providerId="ADAL" clId="{F360E84E-C59D-2546-ABFD-577547E868D2}" dt="2023-02-07T21:33:42.356" v="3347"/>
          <ac:spMkLst>
            <pc:docMk/>
            <pc:sldMk cId="1403542813" sldId="457"/>
            <ac:spMk id="3" creationId="{D3096584-8091-BD7D-5B58-FAEAF3736403}"/>
          </ac:spMkLst>
        </pc:spChg>
        <pc:spChg chg="add del mod">
          <ac:chgData name="Ross Maguire" userId="d820063d-672e-4af0-be0e-a61bfcb76138" providerId="ADAL" clId="{F360E84E-C59D-2546-ABFD-577547E868D2}" dt="2023-02-07T21:38:36.292" v="3387" actId="478"/>
          <ac:spMkLst>
            <pc:docMk/>
            <pc:sldMk cId="1403542813" sldId="457"/>
            <ac:spMk id="4" creationId="{037C5A24-4D30-4ADE-A8C9-A08FAFE76E6A}"/>
          </ac:spMkLst>
        </pc:spChg>
        <pc:spChg chg="add del mod">
          <ac:chgData name="Ross Maguire" userId="d820063d-672e-4af0-be0e-a61bfcb76138" providerId="ADAL" clId="{F360E84E-C59D-2546-ABFD-577547E868D2}" dt="2023-02-07T21:38:34.204" v="3385" actId="478"/>
          <ac:spMkLst>
            <pc:docMk/>
            <pc:sldMk cId="1403542813" sldId="457"/>
            <ac:spMk id="5" creationId="{D8A882E6-2BE8-8960-8B93-C9676A28911C}"/>
          </ac:spMkLst>
        </pc:spChg>
        <pc:spChg chg="add mod">
          <ac:chgData name="Ross Maguire" userId="d820063d-672e-4af0-be0e-a61bfcb76138" providerId="ADAL" clId="{F360E84E-C59D-2546-ABFD-577547E868D2}" dt="2023-02-07T21:38:04.536" v="3381" actId="1076"/>
          <ac:spMkLst>
            <pc:docMk/>
            <pc:sldMk cId="1403542813" sldId="457"/>
            <ac:spMk id="6" creationId="{1D0C253A-88F5-B135-9063-411A1B1F2CB1}"/>
          </ac:spMkLst>
        </pc:spChg>
        <pc:spChg chg="add del mod">
          <ac:chgData name="Ross Maguire" userId="d820063d-672e-4af0-be0e-a61bfcb76138" providerId="ADAL" clId="{F360E84E-C59D-2546-ABFD-577547E868D2}" dt="2023-02-07T21:38:38.555" v="3388" actId="478"/>
          <ac:spMkLst>
            <pc:docMk/>
            <pc:sldMk cId="1403542813" sldId="457"/>
            <ac:spMk id="7" creationId="{903F4F74-8522-C18D-F17C-A0EF5881BCD3}"/>
          </ac:spMkLst>
        </pc:spChg>
      </pc:sldChg>
      <pc:sldChg chg="addSp modSp add mod">
        <pc:chgData name="Ross Maguire" userId="d820063d-672e-4af0-be0e-a61bfcb76138" providerId="ADAL" clId="{F360E84E-C59D-2546-ABFD-577547E868D2}" dt="2023-02-08T15:50:26.025" v="3964" actId="20577"/>
        <pc:sldMkLst>
          <pc:docMk/>
          <pc:sldMk cId="2534221293" sldId="457"/>
        </pc:sldMkLst>
        <pc:spChg chg="add mod">
          <ac:chgData name="Ross Maguire" userId="d820063d-672e-4af0-be0e-a61bfcb76138" providerId="ADAL" clId="{F360E84E-C59D-2546-ABFD-577547E868D2}" dt="2023-02-08T15:50:26.025" v="3964" actId="20577"/>
          <ac:spMkLst>
            <pc:docMk/>
            <pc:sldMk cId="2534221293" sldId="457"/>
            <ac:spMk id="3" creationId="{B6886423-5AFE-CF01-C90E-6248FC953EE4}"/>
          </ac:spMkLst>
        </pc:spChg>
        <pc:picChg chg="mod modCrop">
          <ac:chgData name="Ross Maguire" userId="d820063d-672e-4af0-be0e-a61bfcb76138" providerId="ADAL" clId="{F360E84E-C59D-2546-ABFD-577547E868D2}" dt="2023-02-08T15:45:54.970" v="3909" actId="1076"/>
          <ac:picMkLst>
            <pc:docMk/>
            <pc:sldMk cId="2534221293" sldId="457"/>
            <ac:picMk id="4" creationId="{3818152D-592D-25D9-745D-3DB3A71CCB45}"/>
          </ac:picMkLst>
        </pc:picChg>
      </pc:sldChg>
      <pc:sldChg chg="addSp modSp new mod">
        <pc:chgData name="Ross Maguire" userId="d820063d-672e-4af0-be0e-a61bfcb76138" providerId="ADAL" clId="{F360E84E-C59D-2546-ABFD-577547E868D2}" dt="2023-02-08T19:59:30.648" v="4358" actId="1076"/>
        <pc:sldMkLst>
          <pc:docMk/>
          <pc:sldMk cId="3456703787" sldId="458"/>
        </pc:sldMkLst>
        <pc:spChg chg="mod">
          <ac:chgData name="Ross Maguire" userId="d820063d-672e-4af0-be0e-a61bfcb76138" providerId="ADAL" clId="{F360E84E-C59D-2546-ABFD-577547E868D2}" dt="2023-02-08T19:57:14.134" v="4336" actId="313"/>
          <ac:spMkLst>
            <pc:docMk/>
            <pc:sldMk cId="3456703787" sldId="458"/>
            <ac:spMk id="2" creationId="{9498BC15-2580-8678-04AC-B5C02A7C7CCA}"/>
          </ac:spMkLst>
        </pc:spChg>
        <pc:picChg chg="add mod modCrop">
          <ac:chgData name="Ross Maguire" userId="d820063d-672e-4af0-be0e-a61bfcb76138" providerId="ADAL" clId="{F360E84E-C59D-2546-ABFD-577547E868D2}" dt="2023-02-08T19:59:23.739" v="4355" actId="1076"/>
          <ac:picMkLst>
            <pc:docMk/>
            <pc:sldMk cId="3456703787" sldId="458"/>
            <ac:picMk id="3" creationId="{CE81ABEF-C3E0-1280-CA2B-9C2C4F417D6D}"/>
          </ac:picMkLst>
        </pc:picChg>
        <pc:picChg chg="add mod modCrop">
          <ac:chgData name="Ross Maguire" userId="d820063d-672e-4af0-be0e-a61bfcb76138" providerId="ADAL" clId="{F360E84E-C59D-2546-ABFD-577547E868D2}" dt="2023-02-08T19:59:30.648" v="4358" actId="1076"/>
          <ac:picMkLst>
            <pc:docMk/>
            <pc:sldMk cId="3456703787" sldId="458"/>
            <ac:picMk id="4" creationId="{5F2E9585-564D-ABFA-BE99-06D06F469D29}"/>
          </ac:picMkLst>
        </pc:picChg>
      </pc:sldChg>
      <pc:sldChg chg="addSp delSp modSp new mod ord setBg">
        <pc:chgData name="Ross Maguire" userId="d820063d-672e-4af0-be0e-a61bfcb76138" providerId="ADAL" clId="{F360E84E-C59D-2546-ABFD-577547E868D2}" dt="2023-02-08T23:53:10.420" v="5210" actId="1076"/>
        <pc:sldMkLst>
          <pc:docMk/>
          <pc:sldMk cId="837270029" sldId="459"/>
        </pc:sldMkLst>
        <pc:spChg chg="del">
          <ac:chgData name="Ross Maguire" userId="d820063d-672e-4af0-be0e-a61bfcb76138" providerId="ADAL" clId="{F360E84E-C59D-2546-ABFD-577547E868D2}" dt="2023-02-08T20:40:25.507" v="4484" actId="478"/>
          <ac:spMkLst>
            <pc:docMk/>
            <pc:sldMk cId="837270029" sldId="459"/>
            <ac:spMk id="2" creationId="{E5464146-2E04-3F42-9434-52A0262A504C}"/>
          </ac:spMkLst>
        </pc:spChg>
        <pc:picChg chg="add del mod">
          <ac:chgData name="Ross Maguire" userId="d820063d-672e-4af0-be0e-a61bfcb76138" providerId="ADAL" clId="{F360E84E-C59D-2546-ABFD-577547E868D2}" dt="2023-02-08T20:41:31.753" v="4489" actId="478"/>
          <ac:picMkLst>
            <pc:docMk/>
            <pc:sldMk cId="837270029" sldId="459"/>
            <ac:picMk id="4" creationId="{F737E848-B4FE-2F83-12E6-874104D8977C}"/>
          </ac:picMkLst>
        </pc:picChg>
        <pc:picChg chg="add mod">
          <ac:chgData name="Ross Maguire" userId="d820063d-672e-4af0-be0e-a61bfcb76138" providerId="ADAL" clId="{F360E84E-C59D-2546-ABFD-577547E868D2}" dt="2023-02-08T20:55:42.292" v="4503" actId="1076"/>
          <ac:picMkLst>
            <pc:docMk/>
            <pc:sldMk cId="837270029" sldId="459"/>
            <ac:picMk id="6" creationId="{32F85E9F-1240-5617-7280-B90EAE085BE5}"/>
          </ac:picMkLst>
        </pc:picChg>
        <pc:picChg chg="add mod">
          <ac:chgData name="Ross Maguire" userId="d820063d-672e-4af0-be0e-a61bfcb76138" providerId="ADAL" clId="{F360E84E-C59D-2546-ABFD-577547E868D2}" dt="2023-02-08T20:55:38.557" v="4500" actId="14100"/>
          <ac:picMkLst>
            <pc:docMk/>
            <pc:sldMk cId="837270029" sldId="459"/>
            <ac:picMk id="8" creationId="{A98210AF-386C-F0DE-EBAF-47969427E070}"/>
          </ac:picMkLst>
        </pc:picChg>
        <pc:picChg chg="add del mod">
          <ac:chgData name="Ross Maguire" userId="d820063d-672e-4af0-be0e-a61bfcb76138" providerId="ADAL" clId="{F360E84E-C59D-2546-ABFD-577547E868D2}" dt="2023-02-08T23:52:04.379" v="5201" actId="478"/>
          <ac:picMkLst>
            <pc:docMk/>
            <pc:sldMk cId="837270029" sldId="459"/>
            <ac:picMk id="10" creationId="{B50435AB-5B52-371F-F61A-4C10AA44527A}"/>
          </ac:picMkLst>
        </pc:picChg>
        <pc:picChg chg="add mod">
          <ac:chgData name="Ross Maguire" userId="d820063d-672e-4af0-be0e-a61bfcb76138" providerId="ADAL" clId="{F360E84E-C59D-2546-ABFD-577547E868D2}" dt="2023-02-08T23:53:10.420" v="5210" actId="1076"/>
          <ac:picMkLst>
            <pc:docMk/>
            <pc:sldMk cId="837270029" sldId="459"/>
            <ac:picMk id="12" creationId="{25AE0779-5C30-23E9-90FD-EBEFF0D12E75}"/>
          </ac:picMkLst>
        </pc:picChg>
      </pc:sldChg>
      <pc:sldChg chg="addSp modSp new mod modAnim">
        <pc:chgData name="Ross Maguire" userId="d820063d-672e-4af0-be0e-a61bfcb76138" providerId="ADAL" clId="{F360E84E-C59D-2546-ABFD-577547E868D2}" dt="2023-02-08T21:13:54.945" v="4628" actId="1076"/>
        <pc:sldMkLst>
          <pc:docMk/>
          <pc:sldMk cId="3015199499" sldId="460"/>
        </pc:sldMkLst>
        <pc:spChg chg="mod">
          <ac:chgData name="Ross Maguire" userId="d820063d-672e-4af0-be0e-a61bfcb76138" providerId="ADAL" clId="{F360E84E-C59D-2546-ABFD-577547E868D2}" dt="2023-02-08T21:13:44.174" v="4625" actId="20577"/>
          <ac:spMkLst>
            <pc:docMk/>
            <pc:sldMk cId="3015199499" sldId="460"/>
            <ac:spMk id="2" creationId="{E85036DE-C790-A7DF-0FA5-ACB0F757F165}"/>
          </ac:spMkLst>
        </pc:spChg>
        <pc:picChg chg="add mod">
          <ac:chgData name="Ross Maguire" userId="d820063d-672e-4af0-be0e-a61bfcb76138" providerId="ADAL" clId="{F360E84E-C59D-2546-ABFD-577547E868D2}" dt="2023-02-08T21:13:54.945" v="4628" actId="1076"/>
          <ac:picMkLst>
            <pc:docMk/>
            <pc:sldMk cId="3015199499" sldId="460"/>
            <ac:picMk id="3" creationId="{D141C3E0-2770-11C7-65C6-7C7A258984E9}"/>
          </ac:picMkLst>
        </pc:picChg>
      </pc:sldChg>
      <pc:sldChg chg="addSp delSp modSp new mod delAnim modAnim">
        <pc:chgData name="Ross Maguire" userId="d820063d-672e-4af0-be0e-a61bfcb76138" providerId="ADAL" clId="{F360E84E-C59D-2546-ABFD-577547E868D2}" dt="2023-02-09T02:14:49.487" v="5385" actId="20577"/>
        <pc:sldMkLst>
          <pc:docMk/>
          <pc:sldMk cId="3483213296" sldId="461"/>
        </pc:sldMkLst>
        <pc:spChg chg="mod">
          <ac:chgData name="Ross Maguire" userId="d820063d-672e-4af0-be0e-a61bfcb76138" providerId="ADAL" clId="{F360E84E-C59D-2546-ABFD-577547E868D2}" dt="2023-02-09T02:14:49.487" v="5385" actId="20577"/>
          <ac:spMkLst>
            <pc:docMk/>
            <pc:sldMk cId="3483213296" sldId="461"/>
            <ac:spMk id="2" creationId="{423AF0FB-2E41-8E9B-54D8-04AC86AE0397}"/>
          </ac:spMkLst>
        </pc:spChg>
        <pc:spChg chg="add del mod">
          <ac:chgData name="Ross Maguire" userId="d820063d-672e-4af0-be0e-a61bfcb76138" providerId="ADAL" clId="{F360E84E-C59D-2546-ABFD-577547E868D2}" dt="2023-02-08T21:44:51.411" v="5117" actId="478"/>
          <ac:spMkLst>
            <pc:docMk/>
            <pc:sldMk cId="3483213296" sldId="461"/>
            <ac:spMk id="5" creationId="{63CC881E-3C28-BEDD-ACC9-A35E2B6521A5}"/>
          </ac:spMkLst>
        </pc:spChg>
        <pc:picChg chg="add mod">
          <ac:chgData name="Ross Maguire" userId="d820063d-672e-4af0-be0e-a61bfcb76138" providerId="ADAL" clId="{F360E84E-C59D-2546-ABFD-577547E868D2}" dt="2023-02-08T21:44:53.905" v="5118" actId="1076"/>
          <ac:picMkLst>
            <pc:docMk/>
            <pc:sldMk cId="3483213296" sldId="461"/>
            <ac:picMk id="4" creationId="{3E189495-C729-54A7-E075-2BE2B8EFBDE5}"/>
          </ac:picMkLst>
        </pc:picChg>
      </pc:sldChg>
      <pc:sldChg chg="addSp delSp modSp new mod">
        <pc:chgData name="Ross Maguire" userId="d820063d-672e-4af0-be0e-a61bfcb76138" providerId="ADAL" clId="{F360E84E-C59D-2546-ABFD-577547E868D2}" dt="2023-02-08T21:59:53.465" v="5192" actId="478"/>
        <pc:sldMkLst>
          <pc:docMk/>
          <pc:sldMk cId="3601755339" sldId="462"/>
        </pc:sldMkLst>
        <pc:spChg chg="del">
          <ac:chgData name="Ross Maguire" userId="d820063d-672e-4af0-be0e-a61bfcb76138" providerId="ADAL" clId="{F360E84E-C59D-2546-ABFD-577547E868D2}" dt="2023-02-08T21:53:35.593" v="5177" actId="478"/>
          <ac:spMkLst>
            <pc:docMk/>
            <pc:sldMk cId="3601755339" sldId="462"/>
            <ac:spMk id="2" creationId="{CF06E788-6692-3785-9192-29A7EC76E9F4}"/>
          </ac:spMkLst>
        </pc:spChg>
        <pc:spChg chg="add del mod">
          <ac:chgData name="Ross Maguire" userId="d820063d-672e-4af0-be0e-a61bfcb76138" providerId="ADAL" clId="{F360E84E-C59D-2546-ABFD-577547E868D2}" dt="2023-02-08T21:59:53.465" v="5192" actId="478"/>
          <ac:spMkLst>
            <pc:docMk/>
            <pc:sldMk cId="3601755339" sldId="462"/>
            <ac:spMk id="8" creationId="{4860D001-2100-443E-4207-94937B2DACE4}"/>
          </ac:spMkLst>
        </pc:spChg>
        <pc:spChg chg="add del mod">
          <ac:chgData name="Ross Maguire" userId="d820063d-672e-4af0-be0e-a61bfcb76138" providerId="ADAL" clId="{F360E84E-C59D-2546-ABFD-577547E868D2}" dt="2023-02-08T21:59:53.465" v="5192" actId="478"/>
          <ac:spMkLst>
            <pc:docMk/>
            <pc:sldMk cId="3601755339" sldId="462"/>
            <ac:spMk id="9" creationId="{A38E8A19-EA4C-8FC3-EA48-32FF661FCF5C}"/>
          </ac:spMkLst>
        </pc:spChg>
        <pc:spChg chg="add del mod">
          <ac:chgData name="Ross Maguire" userId="d820063d-672e-4af0-be0e-a61bfcb76138" providerId="ADAL" clId="{F360E84E-C59D-2546-ABFD-577547E868D2}" dt="2023-02-08T21:59:53.465" v="5192" actId="478"/>
          <ac:spMkLst>
            <pc:docMk/>
            <pc:sldMk cId="3601755339" sldId="462"/>
            <ac:spMk id="10" creationId="{066FA76D-6F53-E551-6B6F-A29568987D4B}"/>
          </ac:spMkLst>
        </pc:spChg>
        <pc:spChg chg="add del mod">
          <ac:chgData name="Ross Maguire" userId="d820063d-672e-4af0-be0e-a61bfcb76138" providerId="ADAL" clId="{F360E84E-C59D-2546-ABFD-577547E868D2}" dt="2023-02-08T21:59:53.465" v="5192" actId="478"/>
          <ac:spMkLst>
            <pc:docMk/>
            <pc:sldMk cId="3601755339" sldId="462"/>
            <ac:spMk id="11" creationId="{E83B0787-2AD2-FEEF-A26E-2E4D4ACD6392}"/>
          </ac:spMkLst>
        </pc:spChg>
        <pc:spChg chg="add del mod">
          <ac:chgData name="Ross Maguire" userId="d820063d-672e-4af0-be0e-a61bfcb76138" providerId="ADAL" clId="{F360E84E-C59D-2546-ABFD-577547E868D2}" dt="2023-02-08T21:59:53.465" v="5192" actId="478"/>
          <ac:spMkLst>
            <pc:docMk/>
            <pc:sldMk cId="3601755339" sldId="462"/>
            <ac:spMk id="12" creationId="{C3FEAF7A-967C-8532-1B5A-4817CB59F8DB}"/>
          </ac:spMkLst>
        </pc:spChg>
        <pc:picChg chg="add mod">
          <ac:chgData name="Ross Maguire" userId="d820063d-672e-4af0-be0e-a61bfcb76138" providerId="ADAL" clId="{F360E84E-C59D-2546-ABFD-577547E868D2}" dt="2023-02-08T21:53:51.801" v="5185" actId="1076"/>
          <ac:picMkLst>
            <pc:docMk/>
            <pc:sldMk cId="3601755339" sldId="462"/>
            <ac:picMk id="4" creationId="{3A7979BF-8D93-0BDD-AE2F-A28647C82933}"/>
          </ac:picMkLst>
        </pc:picChg>
        <pc:picChg chg="add mod">
          <ac:chgData name="Ross Maguire" userId="d820063d-672e-4af0-be0e-a61bfcb76138" providerId="ADAL" clId="{F360E84E-C59D-2546-ABFD-577547E868D2}" dt="2023-02-08T21:53:58.858" v="5189" actId="1076"/>
          <ac:picMkLst>
            <pc:docMk/>
            <pc:sldMk cId="3601755339" sldId="462"/>
            <ac:picMk id="6" creationId="{46F29F41-CA5F-D4ED-34C3-785711B9A509}"/>
          </ac:picMkLst>
        </pc:picChg>
        <pc:picChg chg="add del mod">
          <ac:chgData name="Ross Maguire" userId="d820063d-672e-4af0-be0e-a61bfcb76138" providerId="ADAL" clId="{F360E84E-C59D-2546-ABFD-577547E868D2}" dt="2023-02-08T21:59:53.465" v="5192" actId="478"/>
          <ac:picMkLst>
            <pc:docMk/>
            <pc:sldMk cId="3601755339" sldId="462"/>
            <ac:picMk id="7" creationId="{8F5FB694-6124-B404-C48E-F10DE67ED66D}"/>
          </ac:picMkLst>
        </pc:picChg>
        <pc:picChg chg="add del mod">
          <ac:chgData name="Ross Maguire" userId="d820063d-672e-4af0-be0e-a61bfcb76138" providerId="ADAL" clId="{F360E84E-C59D-2546-ABFD-577547E868D2}" dt="2023-02-08T21:59:53.465" v="5192" actId="478"/>
          <ac:picMkLst>
            <pc:docMk/>
            <pc:sldMk cId="3601755339" sldId="462"/>
            <ac:picMk id="13" creationId="{09759707-4C7D-2215-A8B3-014CB74C09FE}"/>
          </ac:picMkLst>
        </pc:picChg>
        <pc:picChg chg="add del mod">
          <ac:chgData name="Ross Maguire" userId="d820063d-672e-4af0-be0e-a61bfcb76138" providerId="ADAL" clId="{F360E84E-C59D-2546-ABFD-577547E868D2}" dt="2023-02-08T21:59:53.465" v="5192" actId="478"/>
          <ac:picMkLst>
            <pc:docMk/>
            <pc:sldMk cId="3601755339" sldId="462"/>
            <ac:picMk id="14" creationId="{21D3E3BB-F512-4F55-3725-BE4E597A7CB1}"/>
          </ac:picMkLst>
        </pc:picChg>
        <pc:picChg chg="add del mod">
          <ac:chgData name="Ross Maguire" userId="d820063d-672e-4af0-be0e-a61bfcb76138" providerId="ADAL" clId="{F360E84E-C59D-2546-ABFD-577547E868D2}" dt="2023-02-08T21:59:53.465" v="5192" actId="478"/>
          <ac:picMkLst>
            <pc:docMk/>
            <pc:sldMk cId="3601755339" sldId="462"/>
            <ac:picMk id="15" creationId="{B3E9D54E-823D-6834-C01A-73891576E363}"/>
          </ac:picMkLst>
        </pc:picChg>
        <pc:picChg chg="add del mod">
          <ac:chgData name="Ross Maguire" userId="d820063d-672e-4af0-be0e-a61bfcb76138" providerId="ADAL" clId="{F360E84E-C59D-2546-ABFD-577547E868D2}" dt="2023-02-08T21:59:53.465" v="5192" actId="478"/>
          <ac:picMkLst>
            <pc:docMk/>
            <pc:sldMk cId="3601755339" sldId="462"/>
            <ac:picMk id="16" creationId="{B03C0D43-A2E9-95A0-60F5-6C1D26C7A19B}"/>
          </ac:picMkLst>
        </pc:picChg>
      </pc:sldChg>
      <pc:sldChg chg="addSp delSp modSp new mod modAnim">
        <pc:chgData name="Ross Maguire" userId="d820063d-672e-4af0-be0e-a61bfcb76138" providerId="ADAL" clId="{F360E84E-C59D-2546-ABFD-577547E868D2}" dt="2023-02-09T15:29:31.212" v="5396" actId="1076"/>
        <pc:sldMkLst>
          <pc:docMk/>
          <pc:sldMk cId="2231652508" sldId="463"/>
        </pc:sldMkLst>
        <pc:spChg chg="del">
          <ac:chgData name="Ross Maguire" userId="d820063d-672e-4af0-be0e-a61bfcb76138" providerId="ADAL" clId="{F360E84E-C59D-2546-ABFD-577547E868D2}" dt="2023-02-09T15:29:13.295" v="5394" actId="478"/>
          <ac:spMkLst>
            <pc:docMk/>
            <pc:sldMk cId="2231652508" sldId="463"/>
            <ac:spMk id="2" creationId="{159D9D65-E6D0-76B3-E431-A2C5397B2C1F}"/>
          </ac:spMkLst>
        </pc:spChg>
        <pc:picChg chg="add mod">
          <ac:chgData name="Ross Maguire" userId="d820063d-672e-4af0-be0e-a61bfcb76138" providerId="ADAL" clId="{F360E84E-C59D-2546-ABFD-577547E868D2}" dt="2023-02-09T15:29:31.212" v="5396" actId="1076"/>
          <ac:picMkLst>
            <pc:docMk/>
            <pc:sldMk cId="2231652508" sldId="463"/>
            <ac:picMk id="3" creationId="{0E14988E-274C-BB34-261E-6B2D5DDA6587}"/>
          </ac:picMkLst>
        </pc:picChg>
      </pc:sldChg>
      <pc:sldChg chg="del">
        <pc:chgData name="Ross Maguire" userId="d820063d-672e-4af0-be0e-a61bfcb76138" providerId="ADAL" clId="{F360E84E-C59D-2546-ABFD-577547E868D2}" dt="2023-02-04T22:09:56.987" v="43" actId="2696"/>
        <pc:sldMkLst>
          <pc:docMk/>
          <pc:sldMk cId="1402426333" sldId="716"/>
        </pc:sldMkLst>
      </pc:sldChg>
      <pc:sldChg chg="del">
        <pc:chgData name="Ross Maguire" userId="d820063d-672e-4af0-be0e-a61bfcb76138" providerId="ADAL" clId="{F360E84E-C59D-2546-ABFD-577547E868D2}" dt="2023-02-04T22:10:05.921" v="54" actId="2696"/>
        <pc:sldMkLst>
          <pc:docMk/>
          <pc:sldMk cId="403161235" sldId="721"/>
        </pc:sldMkLst>
      </pc:sldChg>
      <pc:sldChg chg="del">
        <pc:chgData name="Ross Maguire" userId="d820063d-672e-4af0-be0e-a61bfcb76138" providerId="ADAL" clId="{F360E84E-C59D-2546-ABFD-577547E868D2}" dt="2023-02-04T22:10:06.187" v="55" actId="2696"/>
        <pc:sldMkLst>
          <pc:docMk/>
          <pc:sldMk cId="2131542831" sldId="723"/>
        </pc:sldMkLst>
      </pc:sldChg>
      <pc:sldChg chg="del">
        <pc:chgData name="Ross Maguire" userId="d820063d-672e-4af0-be0e-a61bfcb76138" providerId="ADAL" clId="{F360E84E-C59D-2546-ABFD-577547E868D2}" dt="2023-02-04T22:10:08.414" v="62" actId="2696"/>
        <pc:sldMkLst>
          <pc:docMk/>
          <pc:sldMk cId="3158419631" sldId="725"/>
        </pc:sldMkLst>
      </pc:sldChg>
      <pc:sldChg chg="del">
        <pc:chgData name="Ross Maguire" userId="d820063d-672e-4af0-be0e-a61bfcb76138" providerId="ADAL" clId="{F360E84E-C59D-2546-ABFD-577547E868D2}" dt="2023-02-04T22:10:08.837" v="63" actId="2696"/>
        <pc:sldMkLst>
          <pc:docMk/>
          <pc:sldMk cId="2096847727" sldId="727"/>
        </pc:sldMkLst>
      </pc:sldChg>
      <pc:sldChg chg="del">
        <pc:chgData name="Ross Maguire" userId="d820063d-672e-4af0-be0e-a61bfcb76138" providerId="ADAL" clId="{F360E84E-C59D-2546-ABFD-577547E868D2}" dt="2023-02-04T22:09:55.542" v="42" actId="2696"/>
        <pc:sldMkLst>
          <pc:docMk/>
          <pc:sldMk cId="2716242770" sldId="728"/>
        </pc:sldMkLst>
      </pc:sldChg>
      <pc:sldChg chg="del">
        <pc:chgData name="Ross Maguire" userId="d820063d-672e-4af0-be0e-a61bfcb76138" providerId="ADAL" clId="{F360E84E-C59D-2546-ABFD-577547E868D2}" dt="2023-02-04T22:09:54.576" v="41" actId="2696"/>
        <pc:sldMkLst>
          <pc:docMk/>
          <pc:sldMk cId="3975190115" sldId="730"/>
        </pc:sldMkLst>
      </pc:sldChg>
      <pc:sldChg chg="del">
        <pc:chgData name="Ross Maguire" userId="d820063d-672e-4af0-be0e-a61bfcb76138" providerId="ADAL" clId="{F360E84E-C59D-2546-ABFD-577547E868D2}" dt="2023-02-04T22:10:01.370" v="44" actId="2696"/>
        <pc:sldMkLst>
          <pc:docMk/>
          <pc:sldMk cId="3189808414" sldId="731"/>
        </pc:sldMkLst>
      </pc:sldChg>
      <pc:sldChg chg="del">
        <pc:chgData name="Ross Maguire" userId="d820063d-672e-4af0-be0e-a61bfcb76138" providerId="ADAL" clId="{F360E84E-C59D-2546-ABFD-577547E868D2}" dt="2023-02-04T22:10:02.872" v="45" actId="2696"/>
        <pc:sldMkLst>
          <pc:docMk/>
          <pc:sldMk cId="601307287" sldId="732"/>
        </pc:sldMkLst>
      </pc:sldChg>
      <pc:sldChg chg="del">
        <pc:chgData name="Ross Maguire" userId="d820063d-672e-4af0-be0e-a61bfcb76138" providerId="ADAL" clId="{F360E84E-C59D-2546-ABFD-577547E868D2}" dt="2023-02-04T22:10:03.326" v="46" actId="2696"/>
        <pc:sldMkLst>
          <pc:docMk/>
          <pc:sldMk cId="505899119" sldId="733"/>
        </pc:sldMkLst>
      </pc:sldChg>
      <pc:sldChg chg="del">
        <pc:chgData name="Ross Maguire" userId="d820063d-672e-4af0-be0e-a61bfcb76138" providerId="ADAL" clId="{F360E84E-C59D-2546-ABFD-577547E868D2}" dt="2023-02-04T22:10:03.717" v="47" actId="2696"/>
        <pc:sldMkLst>
          <pc:docMk/>
          <pc:sldMk cId="1364717146" sldId="734"/>
        </pc:sldMkLst>
      </pc:sldChg>
      <pc:sldChg chg="del">
        <pc:chgData name="Ross Maguire" userId="d820063d-672e-4af0-be0e-a61bfcb76138" providerId="ADAL" clId="{F360E84E-C59D-2546-ABFD-577547E868D2}" dt="2023-02-04T22:10:04.026" v="48" actId="2696"/>
        <pc:sldMkLst>
          <pc:docMk/>
          <pc:sldMk cId="1401685899" sldId="735"/>
        </pc:sldMkLst>
      </pc:sldChg>
      <pc:sldChg chg="del">
        <pc:chgData name="Ross Maguire" userId="d820063d-672e-4af0-be0e-a61bfcb76138" providerId="ADAL" clId="{F360E84E-C59D-2546-ABFD-577547E868D2}" dt="2023-02-04T22:10:04.445" v="49" actId="2696"/>
        <pc:sldMkLst>
          <pc:docMk/>
          <pc:sldMk cId="3179831107" sldId="736"/>
        </pc:sldMkLst>
      </pc:sldChg>
      <pc:sldChg chg="del">
        <pc:chgData name="Ross Maguire" userId="d820063d-672e-4af0-be0e-a61bfcb76138" providerId="ADAL" clId="{F360E84E-C59D-2546-ABFD-577547E868D2}" dt="2023-02-04T22:10:04.760" v="50" actId="2696"/>
        <pc:sldMkLst>
          <pc:docMk/>
          <pc:sldMk cId="4054507621" sldId="737"/>
        </pc:sldMkLst>
      </pc:sldChg>
      <pc:sldChg chg="del">
        <pc:chgData name="Ross Maguire" userId="d820063d-672e-4af0-be0e-a61bfcb76138" providerId="ADAL" clId="{F360E84E-C59D-2546-ABFD-577547E868D2}" dt="2023-02-04T22:10:06.478" v="56" actId="2696"/>
        <pc:sldMkLst>
          <pc:docMk/>
          <pc:sldMk cId="1272978478" sldId="738"/>
        </pc:sldMkLst>
      </pc:sldChg>
      <pc:sldChg chg="del">
        <pc:chgData name="Ross Maguire" userId="d820063d-672e-4af0-be0e-a61bfcb76138" providerId="ADAL" clId="{F360E84E-C59D-2546-ABFD-577547E868D2}" dt="2023-02-04T22:10:07.034" v="58" actId="2696"/>
        <pc:sldMkLst>
          <pc:docMk/>
          <pc:sldMk cId="386958490" sldId="739"/>
        </pc:sldMkLst>
      </pc:sldChg>
      <pc:sldChg chg="del">
        <pc:chgData name="Ross Maguire" userId="d820063d-672e-4af0-be0e-a61bfcb76138" providerId="ADAL" clId="{F360E84E-C59D-2546-ABFD-577547E868D2}" dt="2023-02-04T22:10:06.751" v="57" actId="2696"/>
        <pc:sldMkLst>
          <pc:docMk/>
          <pc:sldMk cId="2354695022" sldId="740"/>
        </pc:sldMkLst>
      </pc:sldChg>
      <pc:sldChg chg="del">
        <pc:chgData name="Ross Maguire" userId="d820063d-672e-4af0-be0e-a61bfcb76138" providerId="ADAL" clId="{F360E84E-C59D-2546-ABFD-577547E868D2}" dt="2023-02-04T22:10:07.306" v="59" actId="2696"/>
        <pc:sldMkLst>
          <pc:docMk/>
          <pc:sldMk cId="197976309" sldId="742"/>
        </pc:sldMkLst>
      </pc:sldChg>
      <pc:sldChg chg="del">
        <pc:chgData name="Ross Maguire" userId="d820063d-672e-4af0-be0e-a61bfcb76138" providerId="ADAL" clId="{F360E84E-C59D-2546-ABFD-577547E868D2}" dt="2023-02-04T22:10:08.010" v="61" actId="2696"/>
        <pc:sldMkLst>
          <pc:docMk/>
          <pc:sldMk cId="3816794150" sldId="743"/>
        </pc:sldMkLst>
      </pc:sldChg>
      <pc:sldChg chg="del">
        <pc:chgData name="Ross Maguire" userId="d820063d-672e-4af0-be0e-a61bfcb76138" providerId="ADAL" clId="{F360E84E-C59D-2546-ABFD-577547E868D2}" dt="2023-02-04T22:10:07.612" v="60" actId="2696"/>
        <pc:sldMkLst>
          <pc:docMk/>
          <pc:sldMk cId="2353325668" sldId="747"/>
        </pc:sldMkLst>
      </pc:sldChg>
      <pc:sldChg chg="del">
        <pc:chgData name="Ross Maguire" userId="d820063d-672e-4af0-be0e-a61bfcb76138" providerId="ADAL" clId="{F360E84E-C59D-2546-ABFD-577547E868D2}" dt="2023-02-04T22:10:09.521" v="65" actId="2696"/>
        <pc:sldMkLst>
          <pc:docMk/>
          <pc:sldMk cId="1783805554" sldId="748"/>
        </pc:sldMkLst>
      </pc:sldChg>
      <pc:sldChg chg="del">
        <pc:chgData name="Ross Maguire" userId="d820063d-672e-4af0-be0e-a61bfcb76138" providerId="ADAL" clId="{F360E84E-C59D-2546-ABFD-577547E868D2}" dt="2023-02-04T22:10:09.915" v="66" actId="2696"/>
        <pc:sldMkLst>
          <pc:docMk/>
          <pc:sldMk cId="807335254" sldId="750"/>
        </pc:sldMkLst>
      </pc:sldChg>
      <pc:sldChg chg="del">
        <pc:chgData name="Ross Maguire" userId="d820063d-672e-4af0-be0e-a61bfcb76138" providerId="ADAL" clId="{F360E84E-C59D-2546-ABFD-577547E868D2}" dt="2023-02-04T22:10:10.308" v="67" actId="2696"/>
        <pc:sldMkLst>
          <pc:docMk/>
          <pc:sldMk cId="29729033" sldId="758"/>
        </pc:sldMkLst>
      </pc:sldChg>
      <pc:sldChg chg="del">
        <pc:chgData name="Ross Maguire" userId="d820063d-672e-4af0-be0e-a61bfcb76138" providerId="ADAL" clId="{F360E84E-C59D-2546-ABFD-577547E868D2}" dt="2023-02-04T22:10:10.847" v="69" actId="2696"/>
        <pc:sldMkLst>
          <pc:docMk/>
          <pc:sldMk cId="300017783" sldId="760"/>
        </pc:sldMkLst>
      </pc:sldChg>
      <pc:sldChg chg="del">
        <pc:chgData name="Ross Maguire" userId="d820063d-672e-4af0-be0e-a61bfcb76138" providerId="ADAL" clId="{F360E84E-C59D-2546-ABFD-577547E868D2}" dt="2023-02-04T22:10:11.074" v="70" actId="2696"/>
        <pc:sldMkLst>
          <pc:docMk/>
          <pc:sldMk cId="2069817360" sldId="761"/>
        </pc:sldMkLst>
      </pc:sldChg>
      <pc:sldChg chg="del">
        <pc:chgData name="Ross Maguire" userId="d820063d-672e-4af0-be0e-a61bfcb76138" providerId="ADAL" clId="{F360E84E-C59D-2546-ABFD-577547E868D2}" dt="2023-02-04T22:10:05.074" v="51" actId="2696"/>
        <pc:sldMkLst>
          <pc:docMk/>
          <pc:sldMk cId="3917453293" sldId="762"/>
        </pc:sldMkLst>
      </pc:sldChg>
      <pc:sldChg chg="del">
        <pc:chgData name="Ross Maguire" userId="d820063d-672e-4af0-be0e-a61bfcb76138" providerId="ADAL" clId="{F360E84E-C59D-2546-ABFD-577547E868D2}" dt="2023-02-04T22:10:05.275" v="52" actId="2696"/>
        <pc:sldMkLst>
          <pc:docMk/>
          <pc:sldMk cId="1808230948" sldId="763"/>
        </pc:sldMkLst>
      </pc:sldChg>
      <pc:sldChg chg="del">
        <pc:chgData name="Ross Maguire" userId="d820063d-672e-4af0-be0e-a61bfcb76138" providerId="ADAL" clId="{F360E84E-C59D-2546-ABFD-577547E868D2}" dt="2023-02-04T22:10:05.577" v="53" actId="2696"/>
        <pc:sldMkLst>
          <pc:docMk/>
          <pc:sldMk cId="1848264894" sldId="764"/>
        </pc:sldMkLst>
      </pc:sldChg>
      <pc:sldChg chg="del">
        <pc:chgData name="Ross Maguire" userId="d820063d-672e-4af0-be0e-a61bfcb76138" providerId="ADAL" clId="{F360E84E-C59D-2546-ABFD-577547E868D2}" dt="2023-02-04T22:10:11.506" v="71" actId="2696"/>
        <pc:sldMkLst>
          <pc:docMk/>
          <pc:sldMk cId="3804693969" sldId="765"/>
        </pc:sldMkLst>
      </pc:sldChg>
      <pc:sldChg chg="del">
        <pc:chgData name="Ross Maguire" userId="d820063d-672e-4af0-be0e-a61bfcb76138" providerId="ADAL" clId="{F360E84E-C59D-2546-ABFD-577547E868D2}" dt="2023-02-04T22:10:14.481" v="78" actId="2696"/>
        <pc:sldMkLst>
          <pc:docMk/>
          <pc:sldMk cId="3164341930" sldId="766"/>
        </pc:sldMkLst>
      </pc:sldChg>
      <pc:sldChg chg="del">
        <pc:chgData name="Ross Maguire" userId="d820063d-672e-4af0-be0e-a61bfcb76138" providerId="ADAL" clId="{F360E84E-C59D-2546-ABFD-577547E868D2}" dt="2023-02-04T22:10:17.431" v="79" actId="2696"/>
        <pc:sldMkLst>
          <pc:docMk/>
          <pc:sldMk cId="3077403548" sldId="767"/>
        </pc:sldMkLst>
      </pc:sldChg>
      <pc:sldChg chg="del">
        <pc:chgData name="Ross Maguire" userId="d820063d-672e-4af0-be0e-a61bfcb76138" providerId="ADAL" clId="{F360E84E-C59D-2546-ABFD-577547E868D2}" dt="2023-02-04T22:10:09.142" v="64" actId="2696"/>
        <pc:sldMkLst>
          <pc:docMk/>
          <pc:sldMk cId="402739299" sldId="768"/>
        </pc:sldMkLst>
      </pc:sldChg>
      <pc:sldChg chg="del">
        <pc:chgData name="Ross Maguire" userId="d820063d-672e-4af0-be0e-a61bfcb76138" providerId="ADAL" clId="{F360E84E-C59D-2546-ABFD-577547E868D2}" dt="2023-02-04T22:10:10.659" v="68" actId="2696"/>
        <pc:sldMkLst>
          <pc:docMk/>
          <pc:sldMk cId="3475608821" sldId="770"/>
        </pc:sldMkLst>
      </pc:sldChg>
      <pc:sldMasterChg chg="delSldLayout">
        <pc:chgData name="Ross Maguire" userId="d820063d-672e-4af0-be0e-a61bfcb76138" providerId="ADAL" clId="{F360E84E-C59D-2546-ABFD-577547E868D2}" dt="2023-02-06T19:20:40.890" v="1371" actId="2696"/>
        <pc:sldMasterMkLst>
          <pc:docMk/>
          <pc:sldMasterMk cId="2475545835" sldId="2147483648"/>
        </pc:sldMasterMkLst>
        <pc:sldLayoutChg chg="del">
          <pc:chgData name="Ross Maguire" userId="d820063d-672e-4af0-be0e-a61bfcb76138" providerId="ADAL" clId="{F360E84E-C59D-2546-ABFD-577547E868D2}" dt="2023-02-06T19:20:40.890" v="1371" actId="2696"/>
          <pc:sldLayoutMkLst>
            <pc:docMk/>
            <pc:sldMasterMk cId="2475545835" sldId="2147483648"/>
            <pc:sldLayoutMk cId="747945595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33C5E-FAEB-CE40-A6A2-950E873F7EE8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ACBE-ABA0-5B46-946E-58206C70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963-F135-5D42-B876-68AB06E19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F774-EC06-6D5D-099C-82F3E6F3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BA96-DA95-5414-D0BD-94CC6816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E43C-79C1-E555-16C7-EE2748D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010E3-2A61-8D68-D0CB-D977192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F16E-E5B1-187A-4FB7-340BB9BD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F105F-99FF-91C7-4B97-649B9692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1C9E-BF06-8FC8-131B-D25F8051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B478-04E9-AB49-8B4E-0BE2A3BA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CA2E-6813-C0AD-F788-60C9101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9698-049D-6C70-AA6A-E6FFAB97A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E6B02-70C7-E89D-8A60-DB5EC574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D31C-7C04-6753-2AE6-B4A2DA03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A28D6-A4E1-06BE-DC36-CEC22AD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35FE-ADCC-B129-0B06-E417A6F1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B151-B51C-D058-EDE0-00E859B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B482-B344-2135-DC8A-2B562027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33DE-3730-F818-1678-13117E23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1C35-AFC4-A52F-0D28-318D099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B3CE-3600-D988-A154-5A1FC41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9EF-241A-A860-8E91-944BFB2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F35D-ADE9-0E22-9A56-8AEA672D3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1F592-0155-97EE-71E2-265CD5B91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D499A-0643-AA07-0202-5CF7D54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B519-DBE5-3236-DC4F-C76C94C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D3D6-A15C-8366-2471-15BFF047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CCB7-C9B2-220A-ED7D-D70C601D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8E68-0509-C8B8-21CB-4B1D03FC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2E8-CECD-CDFF-EC93-593D56E5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CAB3-AEC0-C32D-CEC0-0ACBAB3A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F58F-AD49-FFAB-C62E-0B5953BA1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9869-5252-28A0-FE7F-8268EEAB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C2432-C86F-B6D4-DBCF-A5EA7DF4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4DE9A-5282-5328-6741-90BA3E93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44E-9AD3-196B-4CAD-A3F52F2A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784F-0528-208D-F623-CE00D3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A47ED-2843-A140-E72B-0E788B0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5AE6-FB1E-74F1-0652-B577E86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BA2F0-0369-53E1-67EC-E5A33493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BCD-D328-71B6-4131-E8B91430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52A-DD19-968C-DF5A-062C698F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83DC-40AC-D30E-9DFC-625ED9E1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BD8D-04BA-652A-D58F-2E1BDBFC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036-860F-5032-CE46-CBE1A447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816-2FE4-FDD1-9414-3151AF2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1326F-2C77-7620-2176-161FBAC1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6999-CDC7-0D96-AD8E-B6DCD012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4D6-6E4D-E3F0-E7C8-6232D434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5867-2232-EB6F-DF7E-9767F932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6664-5BF6-B5EB-0624-E77FA682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465-D968-D818-8736-89A9B23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3C2D-95BE-5A2C-0E46-5837A2FB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E7663-CCDD-30CD-CF1B-31C0872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97279-23B0-38F9-8D38-4A8DB98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CF16F-5A2A-1E92-2C03-6FC5362B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3F42-AA12-CB6B-9527-1B248ECB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0892-F0BF-F94D-B6A3-7A1A9EF38262}" type="datetimeFigureOut">
              <a:rPr lang="en-US" smtClean="0"/>
              <a:t>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FE9-32A4-005A-F773-B302CFB63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2F4F-7176-0DF8-B94C-30314F44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11" Type="http://schemas.openxmlformats.org/officeDocument/2006/relationships/image" Target="../media/image33.png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media" Target="../media/media3.mp4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287226" y="2228671"/>
            <a:ext cx="798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Lecture 4: </a:t>
            </a:r>
            <a:r>
              <a:rPr lang="en-US" sz="3600" b="1" i="1">
                <a:latin typeface="Roboto Thin" panose="02000000000000000000" pitchFamily="2" charset="0"/>
                <a:ea typeface="Roboto Thin" panose="02000000000000000000" pitchFamily="2" charset="0"/>
              </a:rPr>
              <a:t>Seismic wave propagation 1 </a:t>
            </a:r>
          </a:p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2/9/23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D15A-DA3A-6677-95FF-D7CAD34D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Stress and strain: Hooke’s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F87B61-A721-BEB0-86B0-A19DFBBE0D8C}"/>
                  </a:ext>
                </a:extLst>
              </p:cNvPr>
              <p:cNvSpPr txBox="1"/>
              <p:nvPr/>
            </p:nvSpPr>
            <p:spPr>
              <a:xfrm>
                <a:off x="6794310" y="2103715"/>
                <a:ext cx="122627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F87B61-A721-BEB0-86B0-A19DFBBE0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310" y="2103715"/>
                <a:ext cx="1226272" cy="369332"/>
              </a:xfrm>
              <a:prstGeom prst="rect">
                <a:avLst/>
              </a:prstGeom>
              <a:blipFill>
                <a:blip r:embed="rId2"/>
                <a:stretch>
                  <a:fillRect t="-666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shoji, clipart&#10;&#10;Description automatically generated">
            <a:extLst>
              <a:ext uri="{FF2B5EF4-FFF2-40B4-BE49-F238E27FC236}">
                <a16:creationId xmlns:a16="http://schemas.microsoft.com/office/drawing/2014/main" id="{B2D952FF-43CB-8E71-54A7-C37653513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797" y="2288381"/>
            <a:ext cx="3806159" cy="1302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8BD70-F70D-0204-5C66-B86B39AF7D3F}"/>
                  </a:ext>
                </a:extLst>
              </p:cNvPr>
              <p:cNvSpPr txBox="1"/>
              <p:nvPr/>
            </p:nvSpPr>
            <p:spPr>
              <a:xfrm>
                <a:off x="6901108" y="3243598"/>
                <a:ext cx="2243306" cy="356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16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den>
                    </m:f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𝐬𝐭𝐫𝐚𝐢𝐧</m:t>
                    </m:r>
                    <m:r>
                      <a:rPr lang="en-US" sz="1600" b="1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>
                    <a:solidFill>
                      <a:schemeClr val="accent1">
                        <a:lumMod val="75000"/>
                      </a:schemeClr>
                    </a:solidFill>
                  </a:rPr>
                  <a:t>[unitless]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8BD70-F70D-0204-5C66-B86B39AF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108" y="3243598"/>
                <a:ext cx="2243306" cy="356572"/>
              </a:xfrm>
              <a:prstGeom prst="rect">
                <a:avLst/>
              </a:prstGeom>
              <a:blipFill>
                <a:blip r:embed="rId4"/>
                <a:stretch>
                  <a:fillRect l="-2260" r="-5085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A4AC9-D79F-ABB6-65A9-52D3201B505C}"/>
                  </a:ext>
                </a:extLst>
              </p:cNvPr>
              <p:cNvSpPr txBox="1"/>
              <p:nvPr/>
            </p:nvSpPr>
            <p:spPr>
              <a:xfrm>
                <a:off x="6880364" y="2612250"/>
                <a:ext cx="16494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600" b="0" i="0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1600" b="0" i="0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𝐬𝐭𝐫𝐞𝐬𝐬</m:t>
                    </m:r>
                  </m:oMath>
                </a14:m>
                <a:r>
                  <a:rPr lang="en-US" sz="1600" b="1">
                    <a:solidFill>
                      <a:srgbClr val="228935"/>
                    </a:solidFill>
                  </a:rPr>
                  <a:t> [N / m</a:t>
                </a:r>
                <a:r>
                  <a:rPr lang="en-US" sz="1600" b="1" baseline="30000">
                    <a:solidFill>
                      <a:srgbClr val="228935"/>
                    </a:solidFill>
                  </a:rPr>
                  <a:t>2</a:t>
                </a:r>
                <a:r>
                  <a:rPr lang="en-US" sz="1200" b="1">
                    <a:solidFill>
                      <a:srgbClr val="228935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B9A4AC9-D79F-ABB6-65A9-52D3201B5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64" y="2612250"/>
                <a:ext cx="1649491" cy="246221"/>
              </a:xfrm>
              <a:prstGeom prst="rect">
                <a:avLst/>
              </a:prstGeom>
              <a:blipFill>
                <a:blip r:embed="rId5"/>
                <a:stretch>
                  <a:fillRect l="-2290" t="-23810" r="-4580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7468B8-1FE9-E5A7-B013-380BAAD87248}"/>
                  </a:ext>
                </a:extLst>
              </p:cNvPr>
              <p:cNvSpPr txBox="1"/>
              <p:nvPr/>
            </p:nvSpPr>
            <p:spPr>
              <a:xfrm>
                <a:off x="6880364" y="2943834"/>
                <a:ext cx="333108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𝐞𝐥𝐚𝐬𝐭𝐢𝐜</m:t>
                    </m:r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𝐜𝐨𝐧𝐬𝐭𝐚𝐧𝐭</m:t>
                    </m:r>
                  </m:oMath>
                </a14:m>
                <a:r>
                  <a:rPr lang="en-US" sz="1600" b="1">
                    <a:solidFill>
                      <a:schemeClr val="tx1"/>
                    </a:solidFill>
                  </a:rPr>
                  <a:t> [N / m</a:t>
                </a:r>
                <a:r>
                  <a:rPr lang="en-US" sz="1600" b="1" baseline="30000">
                    <a:solidFill>
                      <a:schemeClr val="tx1"/>
                    </a:solidFill>
                  </a:rPr>
                  <a:t>2</a:t>
                </a:r>
                <a:r>
                  <a:rPr lang="en-US" sz="1600" b="1">
                    <a:solidFill>
                      <a:schemeClr val="tx1"/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7468B8-1FE9-E5A7-B013-380BAAD87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364" y="2943834"/>
                <a:ext cx="3331086" cy="246221"/>
              </a:xfrm>
              <a:prstGeom prst="rect">
                <a:avLst/>
              </a:prstGeom>
              <a:blipFill>
                <a:blip r:embed="rId6"/>
                <a:stretch>
                  <a:fillRect l="-1894" t="-19048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B99EC51-7964-9C75-D0FD-D1493EA2D805}"/>
              </a:ext>
            </a:extLst>
          </p:cNvPr>
          <p:cNvSpPr txBox="1"/>
          <p:nvPr/>
        </p:nvSpPr>
        <p:spPr>
          <a:xfrm>
            <a:off x="1376264" y="1736222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in 1D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136568-C867-4851-8799-EC168F3FF7C5}"/>
              </a:ext>
            </a:extLst>
          </p:cNvPr>
          <p:cNvSpPr txBox="1"/>
          <p:nvPr/>
        </p:nvSpPr>
        <p:spPr>
          <a:xfrm>
            <a:off x="1376264" y="4384953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What about in 3D?</a:t>
            </a:r>
          </a:p>
        </p:txBody>
      </p: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19187842-AC0E-8A3B-036F-F7CF3FD45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605" y="841227"/>
            <a:ext cx="3394936" cy="6109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F1BB3AB-D855-C1EE-86EF-7098AF51FED2}"/>
              </a:ext>
            </a:extLst>
          </p:cNvPr>
          <p:cNvSpPr txBox="1"/>
          <p:nvPr/>
        </p:nvSpPr>
        <p:spPr>
          <a:xfrm>
            <a:off x="4870492" y="974674"/>
            <a:ext cx="7042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Stress is linearly proportional to strain, for very small strain</a:t>
            </a:r>
          </a:p>
        </p:txBody>
      </p:sp>
    </p:spTree>
    <p:extLst>
      <p:ext uri="{BB962C8B-B14F-4D97-AF65-F5344CB8AC3E}">
        <p14:creationId xmlns:p14="http://schemas.microsoft.com/office/powerpoint/2010/main" val="271479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2EA666-8F12-3E09-DEDA-72B217B7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/>
              <a:t>Stress and strain: Hooke’s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FF24A-CA80-BD63-958D-02AF069E0808}"/>
                  </a:ext>
                </a:extLst>
              </p:cNvPr>
              <p:cNvSpPr txBox="1"/>
              <p:nvPr/>
            </p:nvSpPr>
            <p:spPr>
              <a:xfrm>
                <a:off x="637196" y="3447038"/>
                <a:ext cx="3808589" cy="10164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22893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>
                    <a:solidFill>
                      <a:srgbClr val="22893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22893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rgbClr val="22893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228935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FF24A-CA80-BD63-958D-02AF069E0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6" y="3447038"/>
                <a:ext cx="3808589" cy="1016432"/>
              </a:xfrm>
              <a:prstGeom prst="rect">
                <a:avLst/>
              </a:prstGeom>
              <a:blipFill>
                <a:blip r:embed="rId2"/>
                <a:stretch>
                  <a:fillRect l="-2000" t="-1235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2C1A194-CAE0-2626-3CED-E85179B0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96" y="992166"/>
            <a:ext cx="5458804" cy="1910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5000B1-6C88-C987-2EDD-870A3BAC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604" y="2934493"/>
            <a:ext cx="326485" cy="192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57A24-032A-F38A-6BAE-99F39ED96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77" y="2912650"/>
            <a:ext cx="326485" cy="19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46366-DCC1-FDDB-2FBE-4051B486E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469" y="2903156"/>
            <a:ext cx="343739" cy="2021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A53927-7653-6C34-C626-32AF9965F5F5}"/>
              </a:ext>
            </a:extLst>
          </p:cNvPr>
          <p:cNvCxnSpPr/>
          <p:nvPr/>
        </p:nvCxnSpPr>
        <p:spPr>
          <a:xfrm>
            <a:off x="1624846" y="3183891"/>
            <a:ext cx="0" cy="263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E76184-8255-ACF9-150E-3B6EDB9E1C06}"/>
              </a:ext>
            </a:extLst>
          </p:cNvPr>
          <p:cNvCxnSpPr/>
          <p:nvPr/>
        </p:nvCxnSpPr>
        <p:spPr>
          <a:xfrm>
            <a:off x="2375345" y="3177466"/>
            <a:ext cx="0" cy="263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B44A2D-6174-8A47-9597-7ECA6A0D3E54}"/>
              </a:ext>
            </a:extLst>
          </p:cNvPr>
          <p:cNvCxnSpPr/>
          <p:nvPr/>
        </p:nvCxnSpPr>
        <p:spPr>
          <a:xfrm>
            <a:off x="3091338" y="3175265"/>
            <a:ext cx="0" cy="263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EBEE3-E95B-E7AF-6731-98252F4CB3B8}"/>
                  </a:ext>
                </a:extLst>
              </p:cNvPr>
              <p:cNvSpPr txBox="1"/>
              <p:nvPr/>
            </p:nvSpPr>
            <p:spPr>
              <a:xfrm>
                <a:off x="-944880" y="5037758"/>
                <a:ext cx="6116320" cy="1111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E84A2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solidFill>
                                    <a:srgbClr val="E84A2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E84A27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FEBEE3-E95B-E7AF-6731-98252F4CB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4880" y="5037758"/>
                <a:ext cx="6116320" cy="1111266"/>
              </a:xfrm>
              <a:prstGeom prst="rect">
                <a:avLst/>
              </a:prstGeom>
              <a:blipFill>
                <a:blip r:embed="rId7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picture containing text, shoji&#10;&#10;Description automatically generated">
            <a:extLst>
              <a:ext uri="{FF2B5EF4-FFF2-40B4-BE49-F238E27FC236}">
                <a16:creationId xmlns:a16="http://schemas.microsoft.com/office/drawing/2014/main" id="{1F89D5CE-0A58-3082-4FE7-DE7227588D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912" r="17566"/>
          <a:stretch/>
        </p:blipFill>
        <p:spPr>
          <a:xfrm>
            <a:off x="4401664" y="4519173"/>
            <a:ext cx="2618898" cy="1629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A99576-1053-6714-FF98-87836EB20135}"/>
                  </a:ext>
                </a:extLst>
              </p:cNvPr>
              <p:cNvSpPr/>
              <p:nvPr/>
            </p:nvSpPr>
            <p:spPr>
              <a:xfrm>
                <a:off x="4632130" y="6045162"/>
                <a:ext cx="613438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E84A27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A99576-1053-6714-FF98-87836EB2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130" y="6045162"/>
                <a:ext cx="613438" cy="424283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9E7F32-0D7A-DCB3-9223-8EB2279689B6}"/>
                  </a:ext>
                </a:extLst>
              </p:cNvPr>
              <p:cNvSpPr/>
              <p:nvPr/>
            </p:nvSpPr>
            <p:spPr>
              <a:xfrm>
                <a:off x="6037943" y="6045162"/>
                <a:ext cx="605422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000">
                  <a:solidFill>
                    <a:srgbClr val="E84A27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9E7F32-0D7A-DCB3-9223-8EB227968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43" y="6045162"/>
                <a:ext cx="605422" cy="424283"/>
              </a:xfrm>
              <a:prstGeom prst="rect">
                <a:avLst/>
              </a:prstGeom>
              <a:blipFill>
                <a:blip r:embed="rId10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15AD6E8-06F0-A3E0-4238-26DC5D243D6C}"/>
              </a:ext>
            </a:extLst>
          </p:cNvPr>
          <p:cNvSpPr txBox="1"/>
          <p:nvPr/>
        </p:nvSpPr>
        <p:spPr>
          <a:xfrm>
            <a:off x="7962085" y="962182"/>
            <a:ext cx="2957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>
                <a:latin typeface="Roboto" panose="02000000000000000000" pitchFamily="2" charset="0"/>
                <a:ea typeface="Roboto" panose="02000000000000000000" pitchFamily="2" charset="0"/>
              </a:rPr>
              <a:t>Generalized Hooke’s law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651C2-7864-17F8-4145-FF5F4DED9E2E}"/>
                  </a:ext>
                </a:extLst>
              </p:cNvPr>
              <p:cNvSpPr txBox="1"/>
              <p:nvPr/>
            </p:nvSpPr>
            <p:spPr>
              <a:xfrm>
                <a:off x="8289227" y="1506516"/>
                <a:ext cx="2566298" cy="465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E84A2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9651C2-7864-17F8-4145-FF5F4DED9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227" y="1506516"/>
                <a:ext cx="2566298" cy="465577"/>
              </a:xfrm>
              <a:prstGeom prst="rect">
                <a:avLst/>
              </a:prstGeom>
              <a:blipFill>
                <a:blip r:embed="rId11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34DCB444-D172-96C9-BC36-360ACAC80E02}"/>
              </a:ext>
            </a:extLst>
          </p:cNvPr>
          <p:cNvSpPr txBox="1"/>
          <p:nvPr/>
        </p:nvSpPr>
        <p:spPr>
          <a:xfrm>
            <a:off x="7888452" y="2183351"/>
            <a:ext cx="95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3 x 3 tensor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D0A74-6B46-E871-AF75-DA412FDDEABC}"/>
              </a:ext>
            </a:extLst>
          </p:cNvPr>
          <p:cNvSpPr txBox="1"/>
          <p:nvPr/>
        </p:nvSpPr>
        <p:spPr>
          <a:xfrm>
            <a:off x="10790274" y="2183350"/>
            <a:ext cx="954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84A27"/>
                </a:solidFill>
              </a:rPr>
              <a:t>3 x 3 tensor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8DD7D-9542-AE69-B604-BB09B484C5C7}"/>
              </a:ext>
            </a:extLst>
          </p:cNvPr>
          <p:cNvSpPr txBox="1"/>
          <p:nvPr/>
        </p:nvSpPr>
        <p:spPr>
          <a:xfrm>
            <a:off x="8657676" y="2934493"/>
            <a:ext cx="231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 x 3 x 3 x 3 tensor with 21 independent elastic constants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81D595-E890-8B30-EB2F-C8611769D6A7}"/>
              </a:ext>
            </a:extLst>
          </p:cNvPr>
          <p:cNvCxnSpPr/>
          <p:nvPr/>
        </p:nvCxnSpPr>
        <p:spPr>
          <a:xfrm flipV="1">
            <a:off x="8487177" y="1947456"/>
            <a:ext cx="170499" cy="23589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6A2A40-38AE-425A-FDDA-B0CEFB275880}"/>
              </a:ext>
            </a:extLst>
          </p:cNvPr>
          <p:cNvCxnSpPr/>
          <p:nvPr/>
        </p:nvCxnSpPr>
        <p:spPr>
          <a:xfrm flipH="1" flipV="1">
            <a:off x="10599313" y="1972093"/>
            <a:ext cx="320607" cy="211257"/>
          </a:xfrm>
          <a:prstGeom prst="straightConnector1">
            <a:avLst/>
          </a:prstGeom>
          <a:ln w="19050">
            <a:solidFill>
              <a:srgbClr val="E84A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5F3EF3-496C-8A7B-4FBD-7C9C1E82FA25}"/>
              </a:ext>
            </a:extLst>
          </p:cNvPr>
          <p:cNvCxnSpPr/>
          <p:nvPr/>
        </p:nvCxnSpPr>
        <p:spPr>
          <a:xfrm flipV="1">
            <a:off x="9717110" y="2065403"/>
            <a:ext cx="0" cy="7642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0EB297-8F8A-8227-907E-4DC7AEDD778A}"/>
              </a:ext>
            </a:extLst>
          </p:cNvPr>
          <p:cNvSpPr txBox="1"/>
          <p:nvPr/>
        </p:nvSpPr>
        <p:spPr>
          <a:xfrm>
            <a:off x="581286" y="2444154"/>
            <a:ext cx="1184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Shearer, 2009</a:t>
            </a:r>
          </a:p>
        </p:txBody>
      </p:sp>
    </p:spTree>
    <p:extLst>
      <p:ext uri="{BB962C8B-B14F-4D97-AF65-F5344CB8AC3E}">
        <p14:creationId xmlns:p14="http://schemas.microsoft.com/office/powerpoint/2010/main" val="19835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FBDC-770A-51FE-56E1-C353B7893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3661219" cy="719396"/>
          </a:xfrm>
        </p:spPr>
        <p:txBody>
          <a:bodyPr/>
          <a:lstStyle/>
          <a:p>
            <a:r>
              <a:rPr lang="en-US"/>
              <a:t>Isotropic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FAAEE-CB02-7D1C-50F4-8AAC58BF946F}"/>
              </a:ext>
            </a:extLst>
          </p:cNvPr>
          <p:cNvSpPr txBox="1"/>
          <p:nvPr/>
        </p:nvSpPr>
        <p:spPr>
          <a:xfrm>
            <a:off x="1677313" y="2244153"/>
            <a:ext cx="53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Roboto" panose="02000000000000000000" pitchFamily="2" charset="0"/>
                <a:ea typeface="Roboto" panose="02000000000000000000" pitchFamily="2" charset="0"/>
              </a:rPr>
              <a:t>Bulk modulus (incompressibility)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56152F4-62B0-4E2F-5E3C-853A3856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64" y="2397379"/>
            <a:ext cx="2916385" cy="133996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C89E6D-3F0B-3B8A-1BE0-20B4C3D4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79" y="3067360"/>
            <a:ext cx="1813701" cy="68013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BB7D31-FB54-B8D2-1FE5-6C61A0D6E262}"/>
              </a:ext>
            </a:extLst>
          </p:cNvPr>
          <p:cNvSpPr txBox="1"/>
          <p:nvPr/>
        </p:nvSpPr>
        <p:spPr>
          <a:xfrm>
            <a:off x="1777056" y="4178945"/>
            <a:ext cx="5383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>
                <a:latin typeface="Roboto" panose="02000000000000000000" pitchFamily="2" charset="0"/>
                <a:ea typeface="Roboto" panose="02000000000000000000" pitchFamily="2" charset="0"/>
              </a:rPr>
              <a:t>Shear modulus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6CB404-817E-AB33-F857-F5268D12B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664" y="4160423"/>
            <a:ext cx="3245158" cy="14984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A5CE56F-39D1-9AB2-8BC6-5A3EAA421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350" y="4846066"/>
            <a:ext cx="1321750" cy="852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2F139-DAE1-4D4D-5D6C-4A4176A01830}"/>
              </a:ext>
            </a:extLst>
          </p:cNvPr>
          <p:cNvSpPr txBox="1"/>
          <p:nvPr/>
        </p:nvSpPr>
        <p:spPr>
          <a:xfrm>
            <a:off x="1198680" y="1112484"/>
            <a:ext cx="9294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 isotropic medium can be described by</a:t>
            </a:r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two </a:t>
            </a:r>
            <a:r>
              <a:rPr lang="en-US" sz="24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elastic parameters</a:t>
            </a:r>
          </a:p>
        </p:txBody>
      </p:sp>
    </p:spTree>
    <p:extLst>
      <p:ext uri="{BB962C8B-B14F-4D97-AF65-F5344CB8AC3E}">
        <p14:creationId xmlns:p14="http://schemas.microsoft.com/office/powerpoint/2010/main" val="59143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C97F-5A8D-EC47-4DB5-40FA10613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wave equation in 1D</a:t>
            </a:r>
          </a:p>
        </p:txBody>
      </p:sp>
      <p:pic>
        <p:nvPicPr>
          <p:cNvPr id="3" name="Picture 2" descr="A picture containing shoji&#10;&#10;Description automatically generated">
            <a:extLst>
              <a:ext uri="{FF2B5EF4-FFF2-40B4-BE49-F238E27FC236}">
                <a16:creationId xmlns:a16="http://schemas.microsoft.com/office/drawing/2014/main" id="{AE101546-6B1E-67AF-C76D-AAE99FAE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18" y="1280285"/>
            <a:ext cx="3777242" cy="12213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8818B-5C05-5F5D-2740-72C5C40C2730}"/>
                  </a:ext>
                </a:extLst>
              </p:cNvPr>
              <p:cNvSpPr txBox="1"/>
              <p:nvPr/>
            </p:nvSpPr>
            <p:spPr>
              <a:xfrm>
                <a:off x="4883098" y="1456578"/>
                <a:ext cx="50007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C8818B-5C05-5F5D-2740-72C5C40C2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98" y="1456578"/>
                <a:ext cx="500073" cy="215444"/>
              </a:xfrm>
              <a:prstGeom prst="rect">
                <a:avLst/>
              </a:prstGeom>
              <a:blipFill>
                <a:blip r:embed="rId3"/>
                <a:stretch>
                  <a:fillRect l="-5000" r="-25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4CF09-6D47-78AE-3A8F-7CC574F3300B}"/>
                  </a:ext>
                </a:extLst>
              </p:cNvPr>
              <p:cNvSpPr txBox="1"/>
              <p:nvPr/>
            </p:nvSpPr>
            <p:spPr>
              <a:xfrm>
                <a:off x="4883096" y="2003617"/>
                <a:ext cx="89357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4CF09-6D47-78AE-3A8F-7CC574F33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096" y="2003617"/>
                <a:ext cx="893578" cy="215444"/>
              </a:xfrm>
              <a:prstGeom prst="rect">
                <a:avLst/>
              </a:prstGeom>
              <a:blipFill>
                <a:blip r:embed="rId4"/>
                <a:stretch>
                  <a:fillRect l="-2778" r="-277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26E8AD8-A1EE-A14B-8B66-2BE81D8DB7C2}"/>
              </a:ext>
            </a:extLst>
          </p:cNvPr>
          <p:cNvSpPr txBox="1"/>
          <p:nvPr/>
        </p:nvSpPr>
        <p:spPr>
          <a:xfrm>
            <a:off x="1531201" y="2673143"/>
            <a:ext cx="1330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Century Gothic" panose="020B0502020202020204" pitchFamily="34" charset="0"/>
              </a:rPr>
              <a:t>stress gradient: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E4100F-28E1-942C-9F72-530A041945E1}"/>
                  </a:ext>
                </a:extLst>
              </p:cNvPr>
              <p:cNvSpPr txBox="1"/>
              <p:nvPr/>
            </p:nvSpPr>
            <p:spPr>
              <a:xfrm>
                <a:off x="2862015" y="2717456"/>
                <a:ext cx="121264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E4100F-28E1-942C-9F72-530A0419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015" y="2717456"/>
                <a:ext cx="1212640" cy="184666"/>
              </a:xfrm>
              <a:prstGeom prst="rect">
                <a:avLst/>
              </a:prstGeom>
              <a:blipFill>
                <a:blip r:embed="rId5"/>
                <a:stretch>
                  <a:fillRect l="-2083" r="-41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3478B24-E911-844D-EB8A-9869B827A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60" y="3705410"/>
            <a:ext cx="4572000" cy="1744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826EDE-7C50-DA36-88EE-04500E04436E}"/>
                  </a:ext>
                </a:extLst>
              </p:cNvPr>
              <p:cNvSpPr txBox="1"/>
              <p:nvPr/>
            </p:nvSpPr>
            <p:spPr>
              <a:xfrm>
                <a:off x="9273809" y="1633404"/>
                <a:ext cx="2075696" cy="377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𝑓𝑜𝑟𝑐𝑒</m:t>
                          </m:r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𝑑𝑧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826EDE-7C50-DA36-88EE-04500E04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809" y="1633404"/>
                <a:ext cx="2075696" cy="377283"/>
              </a:xfrm>
              <a:prstGeom prst="rect">
                <a:avLst/>
              </a:prstGeom>
              <a:blipFill>
                <a:blip r:embed="rId7"/>
                <a:stretch>
                  <a:fillRect l="-1829" t="-83871" b="-1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B0A1D2-EBE9-BF9D-3586-0B50323FC7F3}"/>
                  </a:ext>
                </a:extLst>
              </p:cNvPr>
              <p:cNvSpPr txBox="1"/>
              <p:nvPr/>
            </p:nvSpPr>
            <p:spPr>
              <a:xfrm>
                <a:off x="6731833" y="1302387"/>
                <a:ext cx="19400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B0A1D2-EBE9-BF9D-3586-0B50323FC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833" y="1302387"/>
                <a:ext cx="1940018" cy="215444"/>
              </a:xfrm>
              <a:prstGeom prst="rect">
                <a:avLst/>
              </a:prstGeom>
              <a:blipFill>
                <a:blip r:embed="rId8"/>
                <a:stretch>
                  <a:fillRect l="-1290" t="-1111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E9D992-602B-5898-3DAA-FB41B7CDD1A6}"/>
                  </a:ext>
                </a:extLst>
              </p:cNvPr>
              <p:cNvSpPr txBox="1"/>
              <p:nvPr/>
            </p:nvSpPr>
            <p:spPr>
              <a:xfrm>
                <a:off x="7314129" y="923906"/>
                <a:ext cx="728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E9D992-602B-5898-3DAA-FB41B7C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129" y="923906"/>
                <a:ext cx="728148" cy="215444"/>
              </a:xfrm>
              <a:prstGeom prst="rect">
                <a:avLst/>
              </a:prstGeom>
              <a:blipFill>
                <a:blip r:embed="rId9"/>
                <a:stretch>
                  <a:fillRect l="-5172" t="-5556" r="-17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5BD5E1-7B63-B3D5-B4AC-863F9FD5FA12}"/>
                  </a:ext>
                </a:extLst>
              </p:cNvPr>
              <p:cNvSpPr txBox="1"/>
              <p:nvPr/>
            </p:nvSpPr>
            <p:spPr>
              <a:xfrm>
                <a:off x="6587915" y="1726112"/>
                <a:ext cx="2227854" cy="24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5BD5E1-7B63-B3D5-B4AC-863F9FD5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915" y="1726112"/>
                <a:ext cx="2227854" cy="243143"/>
              </a:xfrm>
              <a:prstGeom prst="rect">
                <a:avLst/>
              </a:prstGeom>
              <a:blipFill>
                <a:blip r:embed="rId10"/>
                <a:stretch>
                  <a:fillRect r="-56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C36FD8-0D7B-D64C-E3CC-AF400ADBF425}"/>
                  </a:ext>
                </a:extLst>
              </p:cNvPr>
              <p:cNvSpPr txBox="1"/>
              <p:nvPr/>
            </p:nvSpPr>
            <p:spPr>
              <a:xfrm>
                <a:off x="9722756" y="2126968"/>
                <a:ext cx="532005" cy="339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1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1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1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1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7C36FD8-0D7B-D64C-E3CC-AF400ADBF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2756" y="2126968"/>
                <a:ext cx="532005" cy="339708"/>
              </a:xfrm>
              <a:prstGeom prst="rect">
                <a:avLst/>
              </a:prstGeom>
              <a:blipFill>
                <a:blip r:embed="rId11"/>
                <a:stretch>
                  <a:fillRect l="-697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6245BC-A597-83B1-5D1E-7E2E9215D182}"/>
                  </a:ext>
                </a:extLst>
              </p:cNvPr>
              <p:cNvSpPr txBox="1"/>
              <p:nvPr/>
            </p:nvSpPr>
            <p:spPr>
              <a:xfrm>
                <a:off x="6417242" y="2007379"/>
                <a:ext cx="3250070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6245BC-A597-83B1-5D1E-7E2E9215D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242" y="2007379"/>
                <a:ext cx="3250070" cy="524567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125E4D-F7D8-9E7B-241D-44E76BE1BE40}"/>
                  </a:ext>
                </a:extLst>
              </p:cNvPr>
              <p:cNvSpPr txBox="1"/>
              <p:nvPr/>
            </p:nvSpPr>
            <p:spPr>
              <a:xfrm>
                <a:off x="9799664" y="2786847"/>
                <a:ext cx="86113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r>
                        <a:rPr lang="en-US" sz="11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1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𝑑𝑥𝑑𝑦𝑑𝑧</m:t>
                      </m:r>
                    </m:oMath>
                  </m:oMathPara>
                </a14:m>
                <a:endParaRPr lang="en-US" sz="11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125E4D-F7D8-9E7B-241D-44E76BE1B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664" y="2786847"/>
                <a:ext cx="861133" cy="169277"/>
              </a:xfrm>
              <a:prstGeom prst="rect">
                <a:avLst/>
              </a:prstGeom>
              <a:blipFill>
                <a:blip r:embed="rId13"/>
                <a:stretch>
                  <a:fillRect l="-5797" t="-7143" r="-289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04279-ADF6-504C-913E-D6C3593589A4}"/>
                  </a:ext>
                </a:extLst>
              </p:cNvPr>
              <p:cNvSpPr txBox="1"/>
              <p:nvPr/>
            </p:nvSpPr>
            <p:spPr>
              <a:xfrm>
                <a:off x="6277226" y="2562906"/>
                <a:ext cx="3250070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𝑑𝑥𝑑𝑦𝑑𝑧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704279-ADF6-504C-913E-D6C35935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226" y="2562906"/>
                <a:ext cx="3250070" cy="524567"/>
              </a:xfrm>
              <a:prstGeom prst="rect">
                <a:avLst/>
              </a:prstGeom>
              <a:blipFill>
                <a:blip r:embed="rId1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D3074E-F80C-1386-B402-D9FE6B6EDDD4}"/>
                  </a:ext>
                </a:extLst>
              </p:cNvPr>
              <p:cNvSpPr txBox="1"/>
              <p:nvPr/>
            </p:nvSpPr>
            <p:spPr>
              <a:xfrm>
                <a:off x="9952944" y="3325583"/>
                <a:ext cx="55457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100" b="0">
                    <a:solidFill>
                      <a:schemeClr val="accent6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1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𝑑𝑦𝑑𝑧</m:t>
                    </m:r>
                  </m:oMath>
                </a14:m>
                <a:endParaRPr lang="en-US" sz="11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D3074E-F80C-1386-B402-D9FE6B6ED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2944" y="3325583"/>
                <a:ext cx="554575" cy="169277"/>
              </a:xfrm>
              <a:prstGeom prst="rect">
                <a:avLst/>
              </a:prstGeom>
              <a:blipFill>
                <a:blip r:embed="rId15"/>
                <a:stretch>
                  <a:fillRect l="-13333" t="-28571" r="-8889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8A4911-EE3A-EC41-ED24-D29F2801B648}"/>
                  </a:ext>
                </a:extLst>
              </p:cNvPr>
              <p:cNvSpPr txBox="1"/>
              <p:nvPr/>
            </p:nvSpPr>
            <p:spPr>
              <a:xfrm>
                <a:off x="5956942" y="3153353"/>
                <a:ext cx="3890638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𝑑𝑦𝑑𝑧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𝑑𝑥𝑑𝑦𝑑𝑧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8A4911-EE3A-EC41-ED24-D29F2801B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942" y="3153353"/>
                <a:ext cx="3890638" cy="524567"/>
              </a:xfrm>
              <a:prstGeom prst="rect">
                <a:avLst/>
              </a:prstGeom>
              <a:blipFill>
                <a:blip r:embed="rId1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020D5A-7E41-F0F0-3FD3-E4E5AC49D2E0}"/>
                  </a:ext>
                </a:extLst>
              </p:cNvPr>
              <p:cNvSpPr txBox="1"/>
              <p:nvPr/>
            </p:nvSpPr>
            <p:spPr>
              <a:xfrm>
                <a:off x="6714425" y="3858288"/>
                <a:ext cx="2101344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solidFill>
                            <a:srgbClr val="22893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9020D5A-7E41-F0F0-3FD3-E4E5AC49D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25" y="3858288"/>
                <a:ext cx="2101344" cy="432234"/>
              </a:xfrm>
              <a:prstGeom prst="rect">
                <a:avLst/>
              </a:prstGeom>
              <a:blipFill>
                <a:blip r:embed="rId17"/>
                <a:stretch>
                  <a:fillRect l="-599" t="-2857" r="-59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090442-EA2A-0C5F-66EF-96EE7CC5821D}"/>
                  </a:ext>
                </a:extLst>
              </p:cNvPr>
              <p:cNvSpPr txBox="1"/>
              <p:nvPr/>
            </p:nvSpPr>
            <p:spPr>
              <a:xfrm>
                <a:off x="7224532" y="4550371"/>
                <a:ext cx="954620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C090442-EA2A-0C5F-66EF-96EE7CC5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532" y="4550371"/>
                <a:ext cx="954620" cy="432234"/>
              </a:xfrm>
              <a:prstGeom prst="rect">
                <a:avLst/>
              </a:prstGeom>
              <a:blipFill>
                <a:blip r:embed="rId18"/>
                <a:stretch>
                  <a:fillRect l="-3896" t="-2857" r="-129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3E5C05-4508-E802-7C84-FC38CAE58F00}"/>
                  </a:ext>
                </a:extLst>
              </p:cNvPr>
              <p:cNvSpPr txBox="1"/>
              <p:nvPr/>
            </p:nvSpPr>
            <p:spPr>
              <a:xfrm>
                <a:off x="7069639" y="5242454"/>
                <a:ext cx="1217128" cy="432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3E5C05-4508-E802-7C84-FC38CAE58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639" y="5242454"/>
                <a:ext cx="1217128" cy="432234"/>
              </a:xfrm>
              <a:prstGeom prst="rect">
                <a:avLst/>
              </a:prstGeom>
              <a:blipFill>
                <a:blip r:embed="rId19"/>
                <a:stretch>
                  <a:fillRect l="-3093" r="-103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86CDA8-4691-6B20-62F6-426A222CACC4}"/>
                  </a:ext>
                </a:extLst>
              </p:cNvPr>
              <p:cNvSpPr txBox="1"/>
              <p:nvPr/>
            </p:nvSpPr>
            <p:spPr>
              <a:xfrm>
                <a:off x="9833104" y="5248074"/>
                <a:ext cx="621902" cy="349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2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86CDA8-4691-6B20-62F6-426A222CA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104" y="5248074"/>
                <a:ext cx="621902" cy="349904"/>
              </a:xfrm>
              <a:prstGeom prst="rect">
                <a:avLst/>
              </a:prstGeom>
              <a:blipFill>
                <a:blip r:embed="rId20"/>
                <a:stretch>
                  <a:fillRect l="-8000" t="-3571" r="-2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747E32-9FB9-EF2B-DB7F-EFD19E2C893C}"/>
                  </a:ext>
                </a:extLst>
              </p:cNvPr>
              <p:cNvSpPr txBox="1"/>
              <p:nvPr/>
            </p:nvSpPr>
            <p:spPr>
              <a:xfrm>
                <a:off x="7069639" y="5923291"/>
                <a:ext cx="1084015" cy="4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747E32-9FB9-EF2B-DB7F-EFD19E2C8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639" y="5923291"/>
                <a:ext cx="1084015" cy="468718"/>
              </a:xfrm>
              <a:prstGeom prst="rect">
                <a:avLst/>
              </a:prstGeom>
              <a:blipFill>
                <a:blip r:embed="rId21"/>
                <a:stretch>
                  <a:fillRect l="-3448" t="-2632" r="-114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E33DE7E-AAD7-195E-B3A6-1350570C1ADF}"/>
              </a:ext>
            </a:extLst>
          </p:cNvPr>
          <p:cNvSpPr/>
          <p:nvPr/>
        </p:nvSpPr>
        <p:spPr>
          <a:xfrm>
            <a:off x="6384272" y="5797361"/>
            <a:ext cx="2587862" cy="72057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7FD64E-AA49-DB5F-9893-32D4039BC868}"/>
                  </a:ext>
                </a:extLst>
              </p:cNvPr>
              <p:cNvSpPr txBox="1"/>
              <p:nvPr/>
            </p:nvSpPr>
            <p:spPr>
              <a:xfrm>
                <a:off x="8926349" y="5875437"/>
                <a:ext cx="2467901" cy="432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7FD64E-AA49-DB5F-9893-32D4039BC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49" y="5875437"/>
                <a:ext cx="2467901" cy="432234"/>
              </a:xfrm>
              <a:prstGeom prst="rect">
                <a:avLst/>
              </a:prstGeom>
              <a:blipFill>
                <a:blip r:embed="rId22"/>
                <a:stretch>
                  <a:fillRect t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63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5BBA-2E68-788C-13BF-BD04C4B1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elastic wave equation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8C616-4CF8-25AA-4F0A-A8F74385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2" y="1005427"/>
            <a:ext cx="6045200" cy="10287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9E37039-DCF6-1FAF-7B4D-34A1A295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086" y="1868286"/>
            <a:ext cx="5371120" cy="3996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2E306D-4352-6F90-2073-B8F25157BF2C}"/>
              </a:ext>
            </a:extLst>
          </p:cNvPr>
          <p:cNvSpPr txBox="1"/>
          <p:nvPr/>
        </p:nvSpPr>
        <p:spPr>
          <a:xfrm>
            <a:off x="784621" y="3065777"/>
            <a:ext cx="1861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𝞺 = density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AF8BF-D97B-991A-7D80-4C8967A62AAE}"/>
              </a:ext>
            </a:extLst>
          </p:cNvPr>
          <p:cNvSpPr txBox="1"/>
          <p:nvPr/>
        </p:nvSpPr>
        <p:spPr>
          <a:xfrm>
            <a:off x="784622" y="3679949"/>
            <a:ext cx="125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t =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99771-8591-1C90-335B-1B13A70C33DA}"/>
              </a:ext>
            </a:extLst>
          </p:cNvPr>
          <p:cNvSpPr txBox="1"/>
          <p:nvPr/>
        </p:nvSpPr>
        <p:spPr>
          <a:xfrm>
            <a:off x="784622" y="4294121"/>
            <a:ext cx="165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𝞼 = stress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DA89B-39AC-EB49-4AC9-72ABE5E66B22}"/>
              </a:ext>
            </a:extLst>
          </p:cNvPr>
          <p:cNvSpPr txBox="1"/>
          <p:nvPr/>
        </p:nvSpPr>
        <p:spPr>
          <a:xfrm>
            <a:off x="784621" y="4970487"/>
            <a:ext cx="5195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f = external force (e.g., earthquake)</a:t>
            </a:r>
          </a:p>
          <a:p>
            <a:endParaRPr lang="en-US" sz="240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sz="2400" b="1">
                <a:solidFill>
                  <a:srgbClr val="FF0000"/>
                </a:solidFill>
                <a:latin typeface="Helvetica" pitchFamily="2" charset="0"/>
              </a:rPr>
              <a:t>x</a:t>
            </a:r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 = location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F234B-8433-CCCA-891E-4348FD5FCEBE}"/>
              </a:ext>
            </a:extLst>
          </p:cNvPr>
          <p:cNvSpPr txBox="1"/>
          <p:nvPr/>
        </p:nvSpPr>
        <p:spPr>
          <a:xfrm>
            <a:off x="722042" y="2435321"/>
            <a:ext cx="2583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Helvetica" pitchFamily="2" charset="0"/>
              </a:rPr>
              <a:t>u</a:t>
            </a:r>
            <a:r>
              <a:rPr lang="en-US" sz="2400">
                <a:solidFill>
                  <a:srgbClr val="FF0000"/>
                </a:solidFill>
                <a:latin typeface="Helvetica" pitchFamily="2" charset="0"/>
              </a:rPr>
              <a:t> =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53175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17BE-4235-ED0C-6269-E1B5818F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P-waves and S-waves</a:t>
            </a:r>
          </a:p>
        </p:txBody>
      </p:sp>
      <p:pic>
        <p:nvPicPr>
          <p:cNvPr id="3" name="P-wave.mp4" descr="P-wave.mp4">
            <a:hlinkClick r:id="" action="ppaction://media"/>
            <a:extLst>
              <a:ext uri="{FF2B5EF4-FFF2-40B4-BE49-F238E27FC236}">
                <a16:creationId xmlns:a16="http://schemas.microsoft.com/office/drawing/2014/main" id="{4E6ABFC0-7084-A33F-C4BD-2ED48B420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/>
          <a:stretch/>
        </p:blipFill>
        <p:spPr>
          <a:xfrm>
            <a:off x="1641663" y="2811144"/>
            <a:ext cx="4064000" cy="3048000"/>
          </a:xfrm>
          <a:prstGeom prst="rect">
            <a:avLst/>
          </a:prstGeom>
        </p:spPr>
      </p:pic>
      <p:pic>
        <p:nvPicPr>
          <p:cNvPr id="4" name="S-wave.mp4" descr="S-wave.mp4">
            <a:hlinkClick r:id="" action="ppaction://media"/>
            <a:extLst>
              <a:ext uri="{FF2B5EF4-FFF2-40B4-BE49-F238E27FC236}">
                <a16:creationId xmlns:a16="http://schemas.microsoft.com/office/drawing/2014/main" id="{7586798E-BBEA-E5CA-A8B0-20E7844E292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6274" y="2818730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B5194-135B-B4F4-1FAF-B995E571E1E2}"/>
                  </a:ext>
                </a:extLst>
              </p:cNvPr>
              <p:cNvSpPr txBox="1"/>
              <p:nvPr/>
            </p:nvSpPr>
            <p:spPr>
              <a:xfrm>
                <a:off x="1726405" y="1215188"/>
                <a:ext cx="1144544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B5194-135B-B4F4-1FAF-B995E571E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405" y="1215188"/>
                <a:ext cx="1144544" cy="636521"/>
              </a:xfrm>
              <a:prstGeom prst="rect">
                <a:avLst/>
              </a:prstGeom>
              <a:blipFill>
                <a:blip r:embed="rId8"/>
                <a:stretch>
                  <a:fillRect l="-3261" r="-217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D4FF3-2169-B2BF-4D17-B147AC355266}"/>
                  </a:ext>
                </a:extLst>
              </p:cNvPr>
              <p:cNvSpPr txBox="1"/>
              <p:nvPr/>
            </p:nvSpPr>
            <p:spPr>
              <a:xfrm>
                <a:off x="6788401" y="1228345"/>
                <a:ext cx="680314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40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D4FF3-2169-B2BF-4D17-B147AC355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401" y="1228345"/>
                <a:ext cx="680314" cy="636521"/>
              </a:xfrm>
              <a:prstGeom prst="rect">
                <a:avLst/>
              </a:prstGeom>
              <a:blipFill>
                <a:blip r:embed="rId9"/>
                <a:stretch>
                  <a:fillRect l="-5556"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B34532-15AC-AA4E-2958-3F46FF75961D}"/>
              </a:ext>
            </a:extLst>
          </p:cNvPr>
          <p:cNvSpPr txBox="1"/>
          <p:nvPr/>
        </p:nvSpPr>
        <p:spPr>
          <a:xfrm>
            <a:off x="1641662" y="2003568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  <a:latin typeface="Century Gothic" panose="020B0502020202020204" pitchFamily="34" charset="0"/>
              </a:rPr>
              <a:t>P-wave (primary, fast wave)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F12BD4-5BD1-E452-A304-0528A8209872}"/>
              </a:ext>
            </a:extLst>
          </p:cNvPr>
          <p:cNvSpPr txBox="1"/>
          <p:nvPr/>
        </p:nvSpPr>
        <p:spPr>
          <a:xfrm>
            <a:off x="6726274" y="2000264"/>
            <a:ext cx="2937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S-wave (secondary, slow wave)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0CBD9-E2DE-8A59-38C3-2347C04BF4B3}"/>
              </a:ext>
            </a:extLst>
          </p:cNvPr>
          <p:cNvSpPr txBox="1"/>
          <p:nvPr/>
        </p:nvSpPr>
        <p:spPr>
          <a:xfrm>
            <a:off x="1641662" y="2311345"/>
            <a:ext cx="3375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70C0"/>
                </a:solidFill>
              </a:rPr>
              <a:t>P waves are </a:t>
            </a:r>
            <a:r>
              <a:rPr lang="en-US" sz="1200" b="1" i="1">
                <a:solidFill>
                  <a:srgbClr val="0070C0"/>
                </a:solidFill>
              </a:rPr>
              <a:t>longitudinal</a:t>
            </a:r>
            <a:r>
              <a:rPr lang="en-US" sz="1200">
                <a:solidFill>
                  <a:srgbClr val="0070C0"/>
                </a:solidFill>
              </a:rPr>
              <a:t> waves: particle motion is </a:t>
            </a:r>
            <a:r>
              <a:rPr lang="en-US" sz="1200" b="1" i="1">
                <a:solidFill>
                  <a:srgbClr val="0070C0"/>
                </a:solidFill>
              </a:rPr>
              <a:t>parallel</a:t>
            </a:r>
            <a:r>
              <a:rPr lang="en-US" sz="1200">
                <a:solidFill>
                  <a:srgbClr val="0070C0"/>
                </a:solidFill>
              </a:rPr>
              <a:t> to the direction of wave propagation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D834E-3A9E-9917-9D15-928027BE92C8}"/>
              </a:ext>
            </a:extLst>
          </p:cNvPr>
          <p:cNvSpPr txBox="1"/>
          <p:nvPr/>
        </p:nvSpPr>
        <p:spPr>
          <a:xfrm>
            <a:off x="6726274" y="2308041"/>
            <a:ext cx="32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S waves are </a:t>
            </a:r>
            <a:r>
              <a:rPr lang="en-US" sz="1200" b="1" i="1">
                <a:solidFill>
                  <a:schemeClr val="accent6">
                    <a:lumMod val="50000"/>
                  </a:schemeClr>
                </a:solidFill>
              </a:rPr>
              <a:t>transverse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 waves: particle motion is </a:t>
            </a:r>
            <a:r>
              <a:rPr lang="en-US" sz="1200" b="1" i="1">
                <a:solidFill>
                  <a:schemeClr val="accent6">
                    <a:lumMod val="50000"/>
                  </a:schemeClr>
                </a:solidFill>
              </a:rPr>
              <a:t>orthogonal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</a:rPr>
              <a:t> to the direction of wave propagation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EBC1FA-0219-3EFF-FFD1-650B56C78A88}"/>
              </a:ext>
            </a:extLst>
          </p:cNvPr>
          <p:cNvSpPr/>
          <p:nvPr/>
        </p:nvSpPr>
        <p:spPr>
          <a:xfrm>
            <a:off x="1852068" y="4701630"/>
            <a:ext cx="3164980" cy="3920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2058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0BFB6-90E4-F813-387F-7DAFC9E2187E}"/>
              </a:ext>
            </a:extLst>
          </p:cNvPr>
          <p:cNvSpPr txBox="1"/>
          <p:nvPr/>
        </p:nvSpPr>
        <p:spPr>
          <a:xfrm>
            <a:off x="1868698" y="4392986"/>
            <a:ext cx="931666" cy="338554"/>
          </a:xfrm>
          <a:prstGeom prst="rect">
            <a:avLst/>
          </a:prstGeom>
          <a:noFill/>
          <a:effectLst/>
          <a:scene3d>
            <a:camera prst="orthographicFront">
              <a:rot lat="0" lon="0" rev="2058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rgbClr val="0070C0"/>
                </a:solidFill>
                <a:latin typeface="Century Gothic" panose="020B0502020202020204" pitchFamily="34" charset="0"/>
              </a:rPr>
              <a:t>P-wave</a:t>
            </a: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9FC4065F-BE9B-6C45-7BCF-72A31131B0F8}"/>
              </a:ext>
            </a:extLst>
          </p:cNvPr>
          <p:cNvSpPr/>
          <p:nvPr/>
        </p:nvSpPr>
        <p:spPr>
          <a:xfrm rot="5400000">
            <a:off x="3369757" y="4724963"/>
            <a:ext cx="95419" cy="353954"/>
          </a:xfrm>
          <a:prstGeom prst="upDownArrow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2058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2E160-907B-3065-4447-EB4D3AF2C014}"/>
              </a:ext>
            </a:extLst>
          </p:cNvPr>
          <p:cNvSpPr txBox="1"/>
          <p:nvPr/>
        </p:nvSpPr>
        <p:spPr>
          <a:xfrm>
            <a:off x="3611536" y="5002319"/>
            <a:ext cx="1144865" cy="259045"/>
          </a:xfrm>
          <a:prstGeom prst="rect">
            <a:avLst/>
          </a:prstGeom>
          <a:noFill/>
          <a:scene3d>
            <a:camera prst="orthographicFront">
              <a:rot lat="0" lon="0" rev="2058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lnSpc>
                <a:spcPts val="1260"/>
              </a:lnSpc>
            </a:pPr>
            <a:r>
              <a:rPr lang="en-US" sz="1200"/>
              <a:t>particle motion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569D05-7BAB-57B9-AA1F-1C0828037E11}"/>
              </a:ext>
            </a:extLst>
          </p:cNvPr>
          <p:cNvSpPr/>
          <p:nvPr/>
        </p:nvSpPr>
        <p:spPr>
          <a:xfrm>
            <a:off x="7005391" y="4716123"/>
            <a:ext cx="3164980" cy="6178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2058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F5A706-37B1-F3AE-2455-DE0EFB721A02}"/>
              </a:ext>
            </a:extLst>
          </p:cNvPr>
          <p:cNvSpPr txBox="1"/>
          <p:nvPr/>
        </p:nvSpPr>
        <p:spPr>
          <a:xfrm>
            <a:off x="8756313" y="5102273"/>
            <a:ext cx="1144865" cy="259045"/>
          </a:xfrm>
          <a:prstGeom prst="rect">
            <a:avLst/>
          </a:prstGeom>
          <a:noFill/>
          <a:scene3d>
            <a:camera prst="orthographicFront">
              <a:rot lat="0" lon="0" rev="2058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lnSpc>
                <a:spcPts val="1260"/>
              </a:lnSpc>
            </a:pPr>
            <a:r>
              <a:rPr lang="en-US" sz="1200"/>
              <a:t>particle motion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2FDCD1-F13E-545D-FF44-67C25E4D1624}"/>
              </a:ext>
            </a:extLst>
          </p:cNvPr>
          <p:cNvSpPr txBox="1"/>
          <p:nvPr/>
        </p:nvSpPr>
        <p:spPr>
          <a:xfrm>
            <a:off x="7128558" y="4546846"/>
            <a:ext cx="912430" cy="338554"/>
          </a:xfrm>
          <a:prstGeom prst="rect">
            <a:avLst/>
          </a:prstGeom>
          <a:solidFill>
            <a:schemeClr val="bg1"/>
          </a:solidFill>
          <a:effectLst/>
          <a:scene3d>
            <a:camera prst="orthographicFront">
              <a:rot lat="0" lon="0" rev="206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S-wave</a:t>
            </a:r>
          </a:p>
        </p:txBody>
      </p:sp>
      <p:sp>
        <p:nvSpPr>
          <p:cNvPr id="18" name="Up-Down Arrow 17">
            <a:extLst>
              <a:ext uri="{FF2B5EF4-FFF2-40B4-BE49-F238E27FC236}">
                <a16:creationId xmlns:a16="http://schemas.microsoft.com/office/drawing/2014/main" id="{A8C39339-105C-77F8-BE1B-EF1B045FCD1E}"/>
              </a:ext>
            </a:extLst>
          </p:cNvPr>
          <p:cNvSpPr/>
          <p:nvPr/>
        </p:nvSpPr>
        <p:spPr>
          <a:xfrm rot="5400000">
            <a:off x="8644132" y="4850240"/>
            <a:ext cx="95419" cy="353954"/>
          </a:xfrm>
          <a:prstGeom prst="upDownArrow">
            <a:avLst/>
          </a:prstGeom>
          <a:noFill/>
          <a:ln>
            <a:solidFill>
              <a:schemeClr val="tx1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651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28F8-730D-20DF-7D8A-CA851813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Wavefronts and ray paths</a:t>
            </a:r>
          </a:p>
        </p:txBody>
      </p:sp>
      <p:pic>
        <p:nvPicPr>
          <p:cNvPr id="3" name="Picture 2" descr="An introduction to seismic reflection data: acquisition, processing and  interpretation - ScienceDirect">
            <a:extLst>
              <a:ext uri="{FF2B5EF4-FFF2-40B4-BE49-F238E27FC236}">
                <a16:creationId xmlns:a16="http://schemas.microsoft.com/office/drawing/2014/main" id="{91767374-A7DD-0121-B8AE-75326F71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93" y="1680785"/>
            <a:ext cx="10723213" cy="41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D11E81-A1FD-1D99-9F32-677569D7B523}"/>
              </a:ext>
            </a:extLst>
          </p:cNvPr>
          <p:cNvSpPr txBox="1">
            <a:spLocks/>
          </p:cNvSpPr>
          <p:nvPr/>
        </p:nvSpPr>
        <p:spPr>
          <a:xfrm>
            <a:off x="8991600" y="5787270"/>
            <a:ext cx="2427288" cy="380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Cox et al., 2020</a:t>
            </a:r>
          </a:p>
        </p:txBody>
      </p:sp>
    </p:spTree>
    <p:extLst>
      <p:ext uri="{BB962C8B-B14F-4D97-AF65-F5344CB8AC3E}">
        <p14:creationId xmlns:p14="http://schemas.microsoft.com/office/powerpoint/2010/main" val="421116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6BF3-7B01-0AB7-48E2-2A62EFFF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Planar wavefront approximation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CCF59EE-C2C8-8286-6F93-2CAC42C27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360" y="1269872"/>
            <a:ext cx="6484323" cy="50271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CC9B23-7A15-9341-CDE6-E6AA468926B9}"/>
              </a:ext>
            </a:extLst>
          </p:cNvPr>
          <p:cNvCxnSpPr/>
          <p:nvPr/>
        </p:nvCxnSpPr>
        <p:spPr>
          <a:xfrm flipV="1">
            <a:off x="3486150" y="2895600"/>
            <a:ext cx="4686300" cy="1962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5BC200-6927-24E4-7F75-587D103B3223}"/>
              </a:ext>
            </a:extLst>
          </p:cNvPr>
          <p:cNvSpPr txBox="1"/>
          <p:nvPr/>
        </p:nvSpPr>
        <p:spPr>
          <a:xfrm>
            <a:off x="8411075" y="2664767"/>
            <a:ext cx="207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raypath</a:t>
            </a:r>
            <a:endParaRPr lang="en-US" sz="240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5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B0C8-60D6-A294-EDD1-19A30267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</a:t>
            </a:r>
            <a:r>
              <a:rPr lang="en-US" err="1"/>
              <a:t>raypaths</a:t>
            </a:r>
            <a:endParaRPr lang="en-US"/>
          </a:p>
        </p:txBody>
      </p:sp>
      <p:pic>
        <p:nvPicPr>
          <p:cNvPr id="3" name="Movie_ScS_Wavefront_720p.mp4">
            <a:hlinkClick r:id="" action="ppaction://media"/>
            <a:extLst>
              <a:ext uri="{FF2B5EF4-FFF2-40B4-BE49-F238E27FC236}">
                <a16:creationId xmlns:a16="http://schemas.microsoft.com/office/drawing/2014/main" id="{F1433ACB-84E9-DF43-408F-6D81D01DA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3346" y="1142871"/>
            <a:ext cx="9420841" cy="52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6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36DE-C790-A7DF-0FA5-ACB0F757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happens at an interface between two velocities?</a:t>
            </a:r>
          </a:p>
        </p:txBody>
      </p:sp>
      <p:pic>
        <p:nvPicPr>
          <p:cNvPr id="3" name="Snells_01_1080p" descr="Snells_01_1080p">
            <a:hlinkClick r:id="" action="ppaction://media"/>
            <a:extLst>
              <a:ext uri="{FF2B5EF4-FFF2-40B4-BE49-F238E27FC236}">
                <a16:creationId xmlns:a16="http://schemas.microsoft.com/office/drawing/2014/main" id="{D141C3E0-2770-11C7-65C6-7C7A25898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7798" y="1011430"/>
            <a:ext cx="9144000" cy="510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9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196448"/>
              </p:ext>
            </p:extLst>
          </p:nvPr>
        </p:nvGraphicFramePr>
        <p:xfrm>
          <a:off x="234878" y="662457"/>
          <a:ext cx="6258070" cy="5931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🤮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class, Ross ill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Seismic wave propagation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Surface waves and normal modes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6: Tomographic inversion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Receiver functions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 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8: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70859-DBCF-A2B4-501F-C027E6B5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Snell’s law</a:t>
            </a:r>
          </a:p>
        </p:txBody>
      </p:sp>
      <p:pic>
        <p:nvPicPr>
          <p:cNvPr id="4" name="Picture 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451B4ED-5233-F8DF-ACF8-512658374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89" b="12572"/>
          <a:stretch/>
        </p:blipFill>
        <p:spPr>
          <a:xfrm>
            <a:off x="0" y="2479448"/>
            <a:ext cx="6417156" cy="3069724"/>
          </a:xfrm>
          <a:prstGeom prst="rect">
            <a:avLst/>
          </a:prstGeom>
        </p:spPr>
      </p:pic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107601C-3567-D58F-A99F-121D42C3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015" y="1404482"/>
            <a:ext cx="4331488" cy="855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717C9B-47FC-0795-D7E3-267600F501F9}"/>
              </a:ext>
            </a:extLst>
          </p:cNvPr>
          <p:cNvSpPr txBox="1"/>
          <p:nvPr/>
        </p:nvSpPr>
        <p:spPr>
          <a:xfrm>
            <a:off x="6625015" y="1122773"/>
            <a:ext cx="361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Travel time between points P and P’: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B9877CB-1FDC-7EC7-D9BD-54A88AD71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663" y="3112031"/>
            <a:ext cx="3874770" cy="817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75CC6-8985-A2B6-586D-FE46754C5D10}"/>
              </a:ext>
            </a:extLst>
          </p:cNvPr>
          <p:cNvSpPr txBox="1"/>
          <p:nvPr/>
        </p:nvSpPr>
        <p:spPr>
          <a:xfrm>
            <a:off x="6712663" y="2541875"/>
            <a:ext cx="36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 optimum path is where dT/dx = 0</a:t>
            </a:r>
          </a:p>
        </p:txBody>
      </p:sp>
      <p:pic>
        <p:nvPicPr>
          <p:cNvPr id="12" name="Picture 11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5995CDF3-48CA-7060-3668-1DF9BD4903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60" t="46184" r="14742"/>
          <a:stretch/>
        </p:blipFill>
        <p:spPr>
          <a:xfrm>
            <a:off x="7542899" y="5241325"/>
            <a:ext cx="2495720" cy="11857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0C658-A581-EE17-36BF-B1330F9B8B40}"/>
                  </a:ext>
                </a:extLst>
              </p:cNvPr>
              <p:cNvSpPr txBox="1"/>
              <p:nvPr/>
            </p:nvSpPr>
            <p:spPr>
              <a:xfrm>
                <a:off x="6625015" y="4129983"/>
                <a:ext cx="4569136" cy="522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rgbClr val="FF0000"/>
                    </a:solidFill>
                  </a:rPr>
                  <a:t>, so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C0C658-A581-EE17-36BF-B1330F9B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015" y="4129983"/>
                <a:ext cx="4569136" cy="5220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Pierre de Fermat, French Mathematician - Stock Image - C030/4476 - Science  Photo Library">
            <a:extLst>
              <a:ext uri="{FF2B5EF4-FFF2-40B4-BE49-F238E27FC236}">
                <a16:creationId xmlns:a16="http://schemas.microsoft.com/office/drawing/2014/main" id="{6C2B9A25-BB8D-39E7-A694-02F1FFF4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1" y="818380"/>
            <a:ext cx="920615" cy="111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363F12-18BF-6E5F-6186-E187F20AF6FA}"/>
              </a:ext>
            </a:extLst>
          </p:cNvPr>
          <p:cNvSpPr txBox="1"/>
          <p:nvPr/>
        </p:nvSpPr>
        <p:spPr>
          <a:xfrm>
            <a:off x="1529535" y="818380"/>
            <a:ext cx="329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Fermat: the wave will follow a minimum-time path, but not necessarily the shortest path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6A7C92-F7CB-86AB-7F34-5371F61B887E}"/>
              </a:ext>
            </a:extLst>
          </p:cNvPr>
          <p:cNvSpPr/>
          <p:nvPr/>
        </p:nvSpPr>
        <p:spPr>
          <a:xfrm>
            <a:off x="7288696" y="5241325"/>
            <a:ext cx="3298737" cy="1185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EFE933-4EAB-70AF-0230-7BF0D32CDA68}"/>
              </a:ext>
            </a:extLst>
          </p:cNvPr>
          <p:cNvSpPr txBox="1"/>
          <p:nvPr/>
        </p:nvSpPr>
        <p:spPr>
          <a:xfrm>
            <a:off x="8082701" y="4781024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Snell’s Law</a:t>
            </a:r>
          </a:p>
        </p:txBody>
      </p:sp>
    </p:spTree>
    <p:extLst>
      <p:ext uri="{BB962C8B-B14F-4D97-AF65-F5344CB8AC3E}">
        <p14:creationId xmlns:p14="http://schemas.microsoft.com/office/powerpoint/2010/main" val="41579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301A2-0491-B6B1-B514-1A36F629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 time curves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15192-3BB5-8FEB-602D-3D53AC65C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24" y="736600"/>
            <a:ext cx="6591300" cy="5384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AEB98-C45C-2EE4-D9EE-254CB0E12EF8}"/>
              </a:ext>
            </a:extLst>
          </p:cNvPr>
          <p:cNvSpPr/>
          <p:nvPr/>
        </p:nvSpPr>
        <p:spPr>
          <a:xfrm>
            <a:off x="1905000" y="2209800"/>
            <a:ext cx="7734300" cy="409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A2CC-688C-88E1-6C6E-BBFD1655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 time curve of a layered medium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66F3C-3187-A92C-2C55-171AF2D8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27" y="1025525"/>
            <a:ext cx="11279946" cy="48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C9FB-953E-9A0F-B1E2-988354D72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Smoothly increasing velocity</a:t>
            </a:r>
          </a:p>
        </p:txBody>
      </p:sp>
      <p:pic>
        <p:nvPicPr>
          <p:cNvPr id="3" name="Picture 2" descr="Z:\15-Graphics\07-Extraction\JPEG &amp; PPT\SHEARER-L1\JPEG &amp; PPT\JPEG\Peter Shearer_Chapter4\Peter Shearer_fig. 4_3.jpg">
            <a:extLst>
              <a:ext uri="{FF2B5EF4-FFF2-40B4-BE49-F238E27FC236}">
                <a16:creationId xmlns:a16="http://schemas.microsoft.com/office/drawing/2014/main" id="{DA015A6A-E261-7F64-4A4E-1814661C5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5" r="73829"/>
          <a:stretch/>
        </p:blipFill>
        <p:spPr bwMode="auto">
          <a:xfrm>
            <a:off x="859947" y="1452825"/>
            <a:ext cx="2958627" cy="262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Z:\15-Graphics\07-Extraction\JPEG &amp; PPT\SHEARER-L1\JPEG &amp; PPT\JPEG\Peter Shearer_Chapter5\Peter Shearer_fig. 5_4.jpg">
            <a:extLst>
              <a:ext uri="{FF2B5EF4-FFF2-40B4-BE49-F238E27FC236}">
                <a16:creationId xmlns:a16="http://schemas.microsoft.com/office/drawing/2014/main" id="{908A2556-B5FC-D97D-05A7-3120D04CB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59497" r="56891"/>
          <a:stretch/>
        </p:blipFill>
        <p:spPr bwMode="auto">
          <a:xfrm>
            <a:off x="5116133" y="1452825"/>
            <a:ext cx="5930170" cy="421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Z:\15-Graphics\07-Extraction\JPEG &amp; PPT\SHEARER-L1\JPEG &amp; PPT\JPEG\Peter Shearer_Chapter4\Peter Shearer_fig. 4_3.jpg">
            <a:extLst>
              <a:ext uri="{FF2B5EF4-FFF2-40B4-BE49-F238E27FC236}">
                <a16:creationId xmlns:a16="http://schemas.microsoft.com/office/drawing/2014/main" id="{D7D5ACBB-0EE1-2F51-4882-CF1D652B7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7029"/>
          <a:stretch/>
        </p:blipFill>
        <p:spPr bwMode="auto">
          <a:xfrm>
            <a:off x="598524" y="4847700"/>
            <a:ext cx="4127049" cy="136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4B5E11-4944-9003-2ECB-3621283759FC}"/>
              </a:ext>
            </a:extLst>
          </p:cNvPr>
          <p:cNvSpPr txBox="1"/>
          <p:nvPr/>
        </p:nvSpPr>
        <p:spPr>
          <a:xfrm>
            <a:off x="1625851" y="1083493"/>
            <a:ext cx="142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7FB9A-D5CA-7D01-A9B0-DFD2F0C470D5}"/>
              </a:ext>
            </a:extLst>
          </p:cNvPr>
          <p:cNvSpPr txBox="1"/>
          <p:nvPr/>
        </p:nvSpPr>
        <p:spPr>
          <a:xfrm rot="16200000">
            <a:off x="12143" y="1981568"/>
            <a:ext cx="142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5BC3C-0F9D-8778-8AEB-0B5704CCEEFA}"/>
              </a:ext>
            </a:extLst>
          </p:cNvPr>
          <p:cNvSpPr txBox="1"/>
          <p:nvPr/>
        </p:nvSpPr>
        <p:spPr>
          <a:xfrm>
            <a:off x="7154923" y="5405175"/>
            <a:ext cx="142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distance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2EB06-AC8B-F07C-A362-5625809798BF}"/>
              </a:ext>
            </a:extLst>
          </p:cNvPr>
          <p:cNvSpPr txBox="1"/>
          <p:nvPr/>
        </p:nvSpPr>
        <p:spPr>
          <a:xfrm rot="16200000">
            <a:off x="4730142" y="3004768"/>
            <a:ext cx="142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6872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9357-FC78-74DA-76C2-A53AB910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velocity increase with depth?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E4AE0-94B1-52B9-1216-0BF36CFB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35" y="973237"/>
            <a:ext cx="1802476" cy="100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148C6-7FF4-DCC7-E031-EE70F7EEFA7B}"/>
              </a:ext>
            </a:extLst>
          </p:cNvPr>
          <p:cNvSpPr txBox="1"/>
          <p:nvPr/>
        </p:nvSpPr>
        <p:spPr>
          <a:xfrm>
            <a:off x="614342" y="2570407"/>
            <a:ext cx="104394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Geological layering (sediments near surface, felsic upper crust, intermediate/mafic lower crust, ultramafic mantle)</a:t>
            </a:r>
          </a:p>
          <a:p>
            <a:pPr marL="342900" indent="-342900">
              <a:buAutoNum type="arabicParenR"/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Pressure effects on elastic moduli are larger than pressure effects on density</a:t>
            </a:r>
          </a:p>
          <a:p>
            <a:pPr marL="342900" indent="-342900">
              <a:buAutoNum type="arabicParenR"/>
            </a:pPr>
            <a:endParaRPr lang="en-US" sz="24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arenR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Mineralogical phase changes (e.g., in the mantle transition zone)</a:t>
            </a:r>
          </a:p>
          <a:p>
            <a:pPr marL="342900" indent="-342900">
              <a:buAutoNum type="arabicParenR"/>
            </a:pP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arenR"/>
            </a:pP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34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5C55-6B59-FD9F-8415-0C2F7A24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zones and triplications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18152D-592D-25D9-745D-3DB3A71CC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0" y="1763744"/>
            <a:ext cx="11385532" cy="31453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ABE90E-4990-3C37-D500-76E90096FFFC}"/>
              </a:ext>
            </a:extLst>
          </p:cNvPr>
          <p:cNvSpPr txBox="1"/>
          <p:nvPr/>
        </p:nvSpPr>
        <p:spPr>
          <a:xfrm>
            <a:off x="983849" y="1250066"/>
            <a:ext cx="708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Triplications: Caused by sharp velocity increases with depth</a:t>
            </a:r>
          </a:p>
        </p:txBody>
      </p:sp>
    </p:spTree>
    <p:extLst>
      <p:ext uri="{BB962C8B-B14F-4D97-AF65-F5344CB8AC3E}">
        <p14:creationId xmlns:p14="http://schemas.microsoft.com/office/powerpoint/2010/main" val="283357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A7979BF-8D93-0BDD-AE2F-A28647C82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95" y="281803"/>
            <a:ext cx="6743700" cy="1549400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6F29F41-CA5F-D4ED-34C3-785711B9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27" y="2030458"/>
            <a:ext cx="6708187" cy="4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5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5C55-6B59-FD9F-8415-0C2F7A24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Shadow zones and triplications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818152D-592D-25D9-745D-3DB3A71CC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63"/>
          <a:stretch/>
        </p:blipFill>
        <p:spPr>
          <a:xfrm>
            <a:off x="0" y="1660045"/>
            <a:ext cx="11539959" cy="3081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886423-5AFE-CF01-C90E-6248FC953EE4}"/>
              </a:ext>
            </a:extLst>
          </p:cNvPr>
          <p:cNvSpPr txBox="1"/>
          <p:nvPr/>
        </p:nvSpPr>
        <p:spPr>
          <a:xfrm>
            <a:off x="983849" y="1250066"/>
            <a:ext cx="708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Shadow zones: Caused by low velocity layers</a:t>
            </a:r>
          </a:p>
        </p:txBody>
      </p:sp>
    </p:spTree>
    <p:extLst>
      <p:ext uri="{BB962C8B-B14F-4D97-AF65-F5344CB8AC3E}">
        <p14:creationId xmlns:p14="http://schemas.microsoft.com/office/powerpoint/2010/main" val="2534221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365C-9B60-1B79-5536-E75AA30B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 time curve of the Earth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534C0A-94E2-E4E0-B2EC-CA75A658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46" y="1276350"/>
            <a:ext cx="3633408" cy="4591050"/>
          </a:xfrm>
          <a:prstGeom prst="rect">
            <a:avLst/>
          </a:prstGeom>
        </p:spPr>
      </p:pic>
      <p:pic>
        <p:nvPicPr>
          <p:cNvPr id="6" name="Picture 5" descr="Chart, diagram&#10;&#10;Description automatically generated">
            <a:extLst>
              <a:ext uri="{FF2B5EF4-FFF2-40B4-BE49-F238E27FC236}">
                <a16:creationId xmlns:a16="http://schemas.microsoft.com/office/drawing/2014/main" id="{5BB2F316-7B98-A35F-2D14-062B0F2F2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4" y="1133474"/>
            <a:ext cx="3575215" cy="459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1FF99-1AFF-1683-1BC1-D671A5209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56" y="1543341"/>
            <a:ext cx="3929370" cy="377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BC15-2580-8678-04AC-B5C02A7C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PREM: The ‘Preliminary Reference Earth Model”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E81ABEF-C3E0-1280-CA2B-9C2C4F417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" t="2512" r="55331" b="2589"/>
          <a:stretch/>
        </p:blipFill>
        <p:spPr>
          <a:xfrm>
            <a:off x="1353312" y="844295"/>
            <a:ext cx="3815936" cy="516940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F2E9585-564D-ABFA-BE99-06D06F469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15" t="2400" r="4133" b="5611"/>
          <a:stretch/>
        </p:blipFill>
        <p:spPr>
          <a:xfrm>
            <a:off x="5862674" y="1016206"/>
            <a:ext cx="5306214" cy="4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3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3DA8E2-D3C5-AB78-537A-F86154E01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1"/>
          <a:stretch/>
        </p:blipFill>
        <p:spPr>
          <a:xfrm>
            <a:off x="206828" y="404037"/>
            <a:ext cx="11778343" cy="58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71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523A-380B-FECF-69E2-17C46B7A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‘inverse’ problem: constructing a model from travel times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8916F-D45F-BFBD-140A-C982A5920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07" y="1676400"/>
            <a:ext cx="4641187" cy="4495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FCFB34-6231-5461-A98B-66C9E3AE8229}"/>
              </a:ext>
            </a:extLst>
          </p:cNvPr>
          <p:cNvCxnSpPr/>
          <p:nvPr/>
        </p:nvCxnSpPr>
        <p:spPr>
          <a:xfrm flipV="1">
            <a:off x="1894114" y="2449286"/>
            <a:ext cx="1649186" cy="1475014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6DC407-A390-726C-5729-37D5DBC28385}"/>
              </a:ext>
            </a:extLst>
          </p:cNvPr>
          <p:cNvSpPr txBox="1"/>
          <p:nvPr/>
        </p:nvSpPr>
        <p:spPr>
          <a:xfrm>
            <a:off x="1639816" y="2670504"/>
            <a:ext cx="331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dT/</a:t>
            </a:r>
            <a:r>
              <a:rPr lang="en-US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dX</a:t>
            </a: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p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9C06D95-A0E3-CA30-D097-DD6D2A57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69" y="4260458"/>
            <a:ext cx="4286505" cy="1089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BDF410-FB4E-0864-7DE4-427B641D91E5}"/>
              </a:ext>
            </a:extLst>
          </p:cNvPr>
          <p:cNvSpPr txBox="1"/>
          <p:nvPr/>
        </p:nvSpPr>
        <p:spPr>
          <a:xfrm>
            <a:off x="6476834" y="1563091"/>
            <a:ext cx="465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Herglotz</a:t>
            </a:r>
            <a:r>
              <a:rPr lang="en-US" b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–</a:t>
            </a:r>
            <a:r>
              <a:rPr lang="en-US" b="1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Wiechert</a:t>
            </a:r>
            <a:r>
              <a:rPr lang="en-US" b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formula: Allows you to invert for the velocity as a function of depth, given a </a:t>
            </a:r>
            <a:r>
              <a:rPr lang="en-US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traveltime</a:t>
            </a:r>
            <a:r>
              <a:rPr lang="en-US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curve, T(X)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69554-BCD2-A832-8A16-94A1DB5CA4D7}"/>
              </a:ext>
            </a:extLst>
          </p:cNvPr>
          <p:cNvSpPr txBox="1"/>
          <p:nvPr/>
        </p:nvSpPr>
        <p:spPr>
          <a:xfrm>
            <a:off x="6491256" y="2907054"/>
            <a:ext cx="465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The slope of the travel time curve gives the ‘ray parameter’, p,  which is equal to the inverse of the velocity at the turning point of the 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536C9F-DD75-0559-23FC-4C2683699A13}"/>
              </a:ext>
            </a:extLst>
          </p:cNvPr>
          <p:cNvSpPr txBox="1"/>
          <p:nvPr/>
        </p:nvSpPr>
        <p:spPr>
          <a:xfrm>
            <a:off x="6503768" y="922009"/>
            <a:ext cx="3323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>
                <a:latin typeface="Roboto" panose="02000000000000000000" pitchFamily="2" charset="0"/>
                <a:ea typeface="Roboto" panose="02000000000000000000" pitchFamily="2" charset="0"/>
              </a:rPr>
              <a:t>‘Classical’ approach</a:t>
            </a:r>
          </a:p>
        </p:txBody>
      </p:sp>
    </p:spTree>
    <p:extLst>
      <p:ext uri="{BB962C8B-B14F-4D97-AF65-F5344CB8AC3E}">
        <p14:creationId xmlns:p14="http://schemas.microsoft.com/office/powerpoint/2010/main" val="53982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F0FB-2E41-8E9B-54D8-04AC86AE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Non-uniqueness of P-wave travel time inversions</a:t>
            </a:r>
          </a:p>
        </p:txBody>
      </p:sp>
      <p:pic>
        <p:nvPicPr>
          <p:cNvPr id="4" name="Picture 3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3E189495-C729-54A7-E075-2BE2B8EF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60" y="864972"/>
            <a:ext cx="4804326" cy="53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0230209-WA0000">
            <a:hlinkClick r:id="" action="ppaction://media"/>
            <a:extLst>
              <a:ext uri="{FF2B5EF4-FFF2-40B4-BE49-F238E27FC236}">
                <a16:creationId xmlns:a16="http://schemas.microsoft.com/office/drawing/2014/main" id="{0E14988E-274C-BB34-261E-6B2D5DDA65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1269" y="1152354"/>
            <a:ext cx="6096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5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2F85E9F-1240-5617-7280-B90EAE08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507" y="842609"/>
            <a:ext cx="6696160" cy="5172782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98210AF-386C-F0DE-EBAF-47969427E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9" y="2269513"/>
            <a:ext cx="4803018" cy="2581621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25AE0779-5C30-23E9-90FD-EBEFF0D12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741" y="2125363"/>
            <a:ext cx="1672699" cy="53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7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chart, pie chart&#10;&#10;Description automatically generated">
            <a:extLst>
              <a:ext uri="{FF2B5EF4-FFF2-40B4-BE49-F238E27FC236}">
                <a16:creationId xmlns:a16="http://schemas.microsoft.com/office/drawing/2014/main" id="{49190AAB-2E03-423F-EA26-3EB02E211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64" y="3689496"/>
            <a:ext cx="2791440" cy="2663456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DCF35E3-6AA8-3EE0-5448-FA4843CFA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71" y="1648045"/>
            <a:ext cx="6346610" cy="4082903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3D13B76-414B-3020-6262-984208AD7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80" y="765544"/>
            <a:ext cx="2977607" cy="266345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D31B7F-CEB1-9900-0B55-455418A4F14B}"/>
              </a:ext>
            </a:extLst>
          </p:cNvPr>
          <p:cNvCxnSpPr/>
          <p:nvPr/>
        </p:nvCxnSpPr>
        <p:spPr>
          <a:xfrm flipV="1">
            <a:off x="4423144" y="4104167"/>
            <a:ext cx="4125433" cy="1148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726E15-652B-EDF9-9138-0C464F021294}"/>
              </a:ext>
            </a:extLst>
          </p:cNvPr>
          <p:cNvCxnSpPr>
            <a:cxnSpLocks/>
          </p:cNvCxnSpPr>
          <p:nvPr/>
        </p:nvCxnSpPr>
        <p:spPr>
          <a:xfrm>
            <a:off x="4040782" y="2387010"/>
            <a:ext cx="4507795" cy="13024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490621B0-F4CE-E687-13F6-D841DEA6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/>
              <a:t>USGS moment tensor solutions</a:t>
            </a:r>
          </a:p>
        </p:txBody>
      </p:sp>
    </p:spTree>
    <p:extLst>
      <p:ext uri="{BB962C8B-B14F-4D97-AF65-F5344CB8AC3E}">
        <p14:creationId xmlns:p14="http://schemas.microsoft.com/office/powerpoint/2010/main" val="1577687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8A57DE5-9207-4D65-5225-2BBADB8C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09" y="982980"/>
            <a:ext cx="4000726" cy="2575513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87832F91-2D03-D996-F9FA-E961E7D0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982980"/>
            <a:ext cx="677235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8DC2F0-2F79-C2BC-03AD-37DABE37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11" y="982980"/>
            <a:ext cx="4455122" cy="1299680"/>
          </a:xfrm>
          <a:prstGeom prst="rect">
            <a:avLst/>
          </a:prstGeom>
        </p:spPr>
      </p:pic>
      <p:pic>
        <p:nvPicPr>
          <p:cNvPr id="14" name="Picture 13" descr="A picture containing text, window, white&#10;&#10;Description automatically generated">
            <a:extLst>
              <a:ext uri="{FF2B5EF4-FFF2-40B4-BE49-F238E27FC236}">
                <a16:creationId xmlns:a16="http://schemas.microsoft.com/office/drawing/2014/main" id="{DE70FCCB-4DC1-0F25-199A-F515C1A987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93"/>
          <a:stretch/>
        </p:blipFill>
        <p:spPr>
          <a:xfrm>
            <a:off x="7844543" y="2282660"/>
            <a:ext cx="4030592" cy="373576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7355C3A-02B5-54FA-3F11-AB9B2DA8F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628"/>
          <a:stretch/>
        </p:blipFill>
        <p:spPr>
          <a:xfrm>
            <a:off x="10665885" y="1923359"/>
            <a:ext cx="1209250" cy="113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F46E-546F-8341-6B87-756E357E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wave propagation</a:t>
            </a:r>
          </a:p>
        </p:txBody>
      </p:sp>
      <p:pic>
        <p:nvPicPr>
          <p:cNvPr id="6" name="Google Shape;315;p48">
            <a:extLst>
              <a:ext uri="{FF2B5EF4-FFF2-40B4-BE49-F238E27FC236}">
                <a16:creationId xmlns:a16="http://schemas.microsoft.com/office/drawing/2014/main" id="{A0ACA707-7932-B5F6-338D-529A75585A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97" y="681037"/>
            <a:ext cx="9830205" cy="5529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554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F25C-5643-87F1-7495-5A947D1A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waves propagate?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0C2D9-B2DB-8093-4609-0F13561489B1}"/>
              </a:ext>
            </a:extLst>
          </p:cNvPr>
          <p:cNvSpPr txBox="1"/>
          <p:nvPr/>
        </p:nvSpPr>
        <p:spPr>
          <a:xfrm>
            <a:off x="634482" y="1156996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Perturbations to medium will propagate as waves if there is a </a:t>
            </a:r>
            <a:r>
              <a:rPr lang="en-US" sz="2000" b="1"/>
              <a:t>restoring force </a:t>
            </a:r>
            <a:r>
              <a:rPr lang="en-US" sz="2000"/>
              <a:t>to bring the medium back to an equilibrium position</a:t>
            </a:r>
            <a:endParaRPr lang="en-US" sz="2000" b="1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0C43D2A-C01A-9A55-B6E0-D834A97B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19" y="2261531"/>
            <a:ext cx="3399675" cy="20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1A0DB-0D28-8343-47EF-3B7141530147}"/>
              </a:ext>
            </a:extLst>
          </p:cNvPr>
          <p:cNvSpPr txBox="1"/>
          <p:nvPr/>
        </p:nvSpPr>
        <p:spPr>
          <a:xfrm>
            <a:off x="4497355" y="2261531"/>
            <a:ext cx="4907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For ocean waves, that force is gravity</a:t>
            </a: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For seismic waves, that force is elasticity</a:t>
            </a:r>
          </a:p>
        </p:txBody>
      </p:sp>
    </p:spTree>
    <p:extLst>
      <p:ext uri="{BB962C8B-B14F-4D97-AF65-F5344CB8AC3E}">
        <p14:creationId xmlns:p14="http://schemas.microsoft.com/office/powerpoint/2010/main" val="2051989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946</Words>
  <Application>Microsoft Macintosh PowerPoint</Application>
  <PresentationFormat>Widescreen</PresentationFormat>
  <Paragraphs>201</Paragraphs>
  <Slides>31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Gothic</vt:lpstr>
      <vt:lpstr>Helvetica</vt:lpstr>
      <vt:lpstr>Helvetica Light</vt:lpstr>
      <vt:lpstr>Roboto</vt:lpstr>
      <vt:lpstr>Roboto Thin</vt:lpstr>
      <vt:lpstr>Office Theme</vt:lpstr>
      <vt:lpstr>GEOL593: Seismology and Earth Structure, Spring 2023</vt:lpstr>
      <vt:lpstr>PowerPoint Presentation</vt:lpstr>
      <vt:lpstr>PowerPoint Presentation</vt:lpstr>
      <vt:lpstr>PowerPoint Presentation</vt:lpstr>
      <vt:lpstr>PowerPoint Presentation</vt:lpstr>
      <vt:lpstr>USGS moment tensor solutions</vt:lpstr>
      <vt:lpstr>PowerPoint Presentation</vt:lpstr>
      <vt:lpstr>Global wave propagation</vt:lpstr>
      <vt:lpstr>Why do waves propagate?</vt:lpstr>
      <vt:lpstr>Stress and strain: Hooke’s law</vt:lpstr>
      <vt:lpstr>Stress and strain: Hooke’s law</vt:lpstr>
      <vt:lpstr>Isotropic media</vt:lpstr>
      <vt:lpstr>The wave equation in 1D</vt:lpstr>
      <vt:lpstr>The elastic wave equation</vt:lpstr>
      <vt:lpstr>P-waves and S-waves</vt:lpstr>
      <vt:lpstr>Wavefronts and ray paths</vt:lpstr>
      <vt:lpstr>Planar wavefront approximation</vt:lpstr>
      <vt:lpstr>Global raypaths</vt:lpstr>
      <vt:lpstr>What happens at an interface between two velocities?</vt:lpstr>
      <vt:lpstr>Snell’s law</vt:lpstr>
      <vt:lpstr>Travel time curves</vt:lpstr>
      <vt:lpstr>Travel time curve of a layered medium</vt:lpstr>
      <vt:lpstr>Smoothly increasing velocity</vt:lpstr>
      <vt:lpstr>Why does velocity increase with depth?</vt:lpstr>
      <vt:lpstr>Shadow zones and triplications</vt:lpstr>
      <vt:lpstr>PowerPoint Presentation</vt:lpstr>
      <vt:lpstr>Shadow zones and triplications</vt:lpstr>
      <vt:lpstr>Travel time curve of the Earth</vt:lpstr>
      <vt:lpstr>PREM: The ‘Preliminary Reference Earth Model”</vt:lpstr>
      <vt:lpstr>The ‘inverse’ problem: constructing a model from travel times</vt:lpstr>
      <vt:lpstr>Non-uniqueness of P-wave travel time inversions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</dc:title>
  <dc:creator>Ross Ronan Maguire</dc:creator>
  <cp:lastModifiedBy>Ross Ronan Maguire</cp:lastModifiedBy>
  <cp:revision>1</cp:revision>
  <dcterms:created xsi:type="dcterms:W3CDTF">2022-12-24T17:40:42Z</dcterms:created>
  <dcterms:modified xsi:type="dcterms:W3CDTF">2023-02-11T23:41:43Z</dcterms:modified>
</cp:coreProperties>
</file>